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75" r:id="rId5"/>
    <p:sldId id="277" r:id="rId6"/>
    <p:sldId id="259" r:id="rId7"/>
    <p:sldId id="260" r:id="rId8"/>
    <p:sldId id="261" r:id="rId9"/>
    <p:sldId id="262" r:id="rId10"/>
    <p:sldId id="278" r:id="rId11"/>
    <p:sldId id="279" r:id="rId1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>
        <p:scale>
          <a:sx n="100" d="100"/>
          <a:sy n="100" d="100"/>
        </p:scale>
        <p:origin x="294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Shape 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Shape 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5200"/>
            </a:lvl1pPr>
            <a:lvl2pPr lvl="1" algn="ctr">
              <a:spcBef>
                <a:spcPts val="0"/>
              </a:spcBef>
              <a:buSzPct val="100000"/>
              <a:defRPr sz="5200"/>
            </a:lvl2pPr>
            <a:lvl3pPr lvl="2" algn="ctr">
              <a:spcBef>
                <a:spcPts val="0"/>
              </a:spcBef>
              <a:buSzPct val="100000"/>
              <a:defRPr sz="5200"/>
            </a:lvl3pPr>
            <a:lvl4pPr lvl="3" algn="ctr">
              <a:spcBef>
                <a:spcPts val="0"/>
              </a:spcBef>
              <a:buSzPct val="100000"/>
              <a:defRPr sz="5200"/>
            </a:lvl4pPr>
            <a:lvl5pPr lvl="4" algn="ctr">
              <a:spcBef>
                <a:spcPts val="0"/>
              </a:spcBef>
              <a:buSzPct val="100000"/>
              <a:defRPr sz="5200"/>
            </a:lvl5pPr>
            <a:lvl6pPr lvl="5" algn="ctr">
              <a:spcBef>
                <a:spcPts val="0"/>
              </a:spcBef>
              <a:buSzPct val="100000"/>
              <a:defRPr sz="5200"/>
            </a:lvl6pPr>
            <a:lvl7pPr lvl="6" algn="ctr">
              <a:spcBef>
                <a:spcPts val="0"/>
              </a:spcBef>
              <a:buSzPct val="100000"/>
              <a:defRPr sz="5200"/>
            </a:lvl7pPr>
            <a:lvl8pPr lvl="7" algn="ctr">
              <a:spcBef>
                <a:spcPts val="0"/>
              </a:spcBef>
              <a:buSzPct val="100000"/>
              <a:defRPr sz="5200"/>
            </a:lvl8pPr>
            <a:lvl9pPr lvl="8" algn="ctr">
              <a:spcBef>
                <a:spcPts val="0"/>
              </a:spcBef>
              <a:buSzPct val="100000"/>
              <a:defRPr sz="52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 algn="ctr">
              <a:spcBef>
                <a:spcPts val="0"/>
              </a:spcBef>
              <a:buSzPct val="100000"/>
              <a:defRPr sz="3600"/>
            </a:lvl1pPr>
            <a:lvl2pPr lvl="1" algn="ctr">
              <a:spcBef>
                <a:spcPts val="0"/>
              </a:spcBef>
              <a:buSzPct val="100000"/>
              <a:defRPr sz="3600"/>
            </a:lvl2pPr>
            <a:lvl3pPr lvl="2" algn="ctr">
              <a:spcBef>
                <a:spcPts val="0"/>
              </a:spcBef>
              <a:buSzPct val="100000"/>
              <a:defRPr sz="3600"/>
            </a:lvl3pPr>
            <a:lvl4pPr lvl="3" algn="ctr">
              <a:spcBef>
                <a:spcPts val="0"/>
              </a:spcBef>
              <a:buSzPct val="100000"/>
              <a:defRPr sz="3600"/>
            </a:lvl4pPr>
            <a:lvl5pPr lvl="4" algn="ctr">
              <a:spcBef>
                <a:spcPts val="0"/>
              </a:spcBef>
              <a:buSzPct val="100000"/>
              <a:defRPr sz="3600"/>
            </a:lvl5pPr>
            <a:lvl6pPr lvl="5" algn="ctr">
              <a:spcBef>
                <a:spcPts val="0"/>
              </a:spcBef>
              <a:buSzPct val="100000"/>
              <a:defRPr sz="3600"/>
            </a:lvl6pPr>
            <a:lvl7pPr lvl="6" algn="ctr">
              <a:spcBef>
                <a:spcPts val="0"/>
              </a:spcBef>
              <a:buSzPct val="100000"/>
              <a:defRPr sz="3600"/>
            </a:lvl7pPr>
            <a:lvl8pPr lvl="7" algn="ctr">
              <a:spcBef>
                <a:spcPts val="0"/>
              </a:spcBef>
              <a:buSzPct val="100000"/>
              <a:defRPr sz="3600"/>
            </a:lvl8pPr>
            <a:lvl9pPr lvl="8" algn="ctr">
              <a:spcBef>
                <a:spcPts val="0"/>
              </a:spcBef>
              <a:buSzPct val="100000"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4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>
              <a:spcBef>
                <a:spcPts val="0"/>
              </a:spcBef>
              <a:buSzPct val="100000"/>
              <a:defRPr sz="2400"/>
            </a:lvl1pPr>
            <a:lvl2pPr lvl="1">
              <a:spcBef>
                <a:spcPts val="0"/>
              </a:spcBef>
              <a:buSzPct val="100000"/>
              <a:defRPr sz="2400"/>
            </a:lvl2pPr>
            <a:lvl3pPr lvl="2">
              <a:spcBef>
                <a:spcPts val="0"/>
              </a:spcBef>
              <a:buSzPct val="100000"/>
              <a:defRPr sz="2400"/>
            </a:lvl3pPr>
            <a:lvl4pPr lvl="3">
              <a:spcBef>
                <a:spcPts val="0"/>
              </a:spcBef>
              <a:buSzPct val="100000"/>
              <a:defRPr sz="2400"/>
            </a:lvl4pPr>
            <a:lvl5pPr lvl="4">
              <a:spcBef>
                <a:spcPts val="0"/>
              </a:spcBef>
              <a:buSzPct val="100000"/>
              <a:defRPr sz="2400"/>
            </a:lvl5pPr>
            <a:lvl6pPr lvl="5">
              <a:spcBef>
                <a:spcPts val="0"/>
              </a:spcBef>
              <a:buSzPct val="100000"/>
              <a:defRPr sz="2400"/>
            </a:lvl6pPr>
            <a:lvl7pPr lvl="6">
              <a:spcBef>
                <a:spcPts val="0"/>
              </a:spcBef>
              <a:buSzPct val="100000"/>
              <a:defRPr sz="2400"/>
            </a:lvl7pPr>
            <a:lvl8pPr lvl="7">
              <a:spcBef>
                <a:spcPts val="0"/>
              </a:spcBef>
              <a:buSzPct val="100000"/>
              <a:defRPr sz="2400"/>
            </a:lvl8pPr>
            <a:lvl9pPr lvl="8">
              <a:spcBef>
                <a:spcPts val="0"/>
              </a:spcBef>
              <a:buSzPct val="100000"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SzPct val="100000"/>
              <a:defRPr sz="1200"/>
            </a:lvl1pPr>
            <a:lvl2pPr lvl="1">
              <a:spcBef>
                <a:spcPts val="0"/>
              </a:spcBef>
              <a:buSzPct val="100000"/>
              <a:defRPr sz="1200"/>
            </a:lvl2pPr>
            <a:lvl3pPr lvl="2">
              <a:spcBef>
                <a:spcPts val="0"/>
              </a:spcBef>
              <a:buSzPct val="100000"/>
              <a:defRPr sz="1200"/>
            </a:lvl3pPr>
            <a:lvl4pPr lvl="3">
              <a:spcBef>
                <a:spcPts val="0"/>
              </a:spcBef>
              <a:buSzPct val="100000"/>
              <a:defRPr sz="1200"/>
            </a:lvl4pPr>
            <a:lvl5pPr lvl="4">
              <a:spcBef>
                <a:spcPts val="0"/>
              </a:spcBef>
              <a:buSzPct val="100000"/>
              <a:defRPr sz="1200"/>
            </a:lvl5pPr>
            <a:lvl6pPr lvl="5">
              <a:spcBef>
                <a:spcPts val="0"/>
              </a:spcBef>
              <a:buSzPct val="100000"/>
              <a:defRPr sz="1200"/>
            </a:lvl6pPr>
            <a:lvl7pPr lvl="6">
              <a:spcBef>
                <a:spcPts val="0"/>
              </a:spcBef>
              <a:buSzPct val="100000"/>
              <a:defRPr sz="1200"/>
            </a:lvl7pPr>
            <a:lvl8pPr lvl="7">
              <a:spcBef>
                <a:spcPts val="0"/>
              </a:spcBef>
              <a:buSzPct val="100000"/>
              <a:defRPr sz="1200"/>
            </a:lvl8pPr>
            <a:lvl9pPr lvl="8">
              <a:spcBef>
                <a:spcPts val="0"/>
              </a:spcBef>
              <a:buSzPct val="100000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buSzPct val="100000"/>
              <a:defRPr sz="4800"/>
            </a:lvl1pPr>
            <a:lvl2pPr lvl="1">
              <a:spcBef>
                <a:spcPts val="0"/>
              </a:spcBef>
              <a:buSzPct val="100000"/>
              <a:defRPr sz="4800"/>
            </a:lvl2pPr>
            <a:lvl3pPr lvl="2">
              <a:spcBef>
                <a:spcPts val="0"/>
              </a:spcBef>
              <a:buSzPct val="100000"/>
              <a:defRPr sz="4800"/>
            </a:lvl3pPr>
            <a:lvl4pPr lvl="3">
              <a:spcBef>
                <a:spcPts val="0"/>
              </a:spcBef>
              <a:buSzPct val="100000"/>
              <a:defRPr sz="4800"/>
            </a:lvl4pPr>
            <a:lvl5pPr lvl="4">
              <a:spcBef>
                <a:spcPts val="0"/>
              </a:spcBef>
              <a:buSzPct val="100000"/>
              <a:defRPr sz="4800"/>
            </a:lvl5pPr>
            <a:lvl6pPr lvl="5">
              <a:spcBef>
                <a:spcPts val="0"/>
              </a:spcBef>
              <a:buSzPct val="100000"/>
              <a:defRPr sz="4800"/>
            </a:lvl6pPr>
            <a:lvl7pPr lvl="6">
              <a:spcBef>
                <a:spcPts val="0"/>
              </a:spcBef>
              <a:buSzPct val="100000"/>
              <a:defRPr sz="4800"/>
            </a:lvl7pPr>
            <a:lvl8pPr lvl="7">
              <a:spcBef>
                <a:spcPts val="0"/>
              </a:spcBef>
              <a:buSzPct val="100000"/>
              <a:defRPr sz="4800"/>
            </a:lvl8pPr>
            <a:lvl9pPr lvl="8">
              <a:spcBef>
                <a:spcPts val="0"/>
              </a:spcBef>
              <a:buSzPct val="100000"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4200"/>
            </a:lvl1pPr>
            <a:lvl2pPr lvl="1" algn="ctr">
              <a:spcBef>
                <a:spcPts val="0"/>
              </a:spcBef>
              <a:buSzPct val="100000"/>
              <a:defRPr sz="4200"/>
            </a:lvl2pPr>
            <a:lvl3pPr lvl="2" algn="ctr">
              <a:spcBef>
                <a:spcPts val="0"/>
              </a:spcBef>
              <a:buSzPct val="100000"/>
              <a:defRPr sz="4200"/>
            </a:lvl3pPr>
            <a:lvl4pPr lvl="3" algn="ctr">
              <a:spcBef>
                <a:spcPts val="0"/>
              </a:spcBef>
              <a:buSzPct val="100000"/>
              <a:defRPr sz="4200"/>
            </a:lvl4pPr>
            <a:lvl5pPr lvl="4" algn="ctr">
              <a:spcBef>
                <a:spcPts val="0"/>
              </a:spcBef>
              <a:buSzPct val="100000"/>
              <a:defRPr sz="4200"/>
            </a:lvl5pPr>
            <a:lvl6pPr lvl="5" algn="ctr">
              <a:spcBef>
                <a:spcPts val="0"/>
              </a:spcBef>
              <a:buSzPct val="100000"/>
              <a:defRPr sz="4200"/>
            </a:lvl6pPr>
            <a:lvl7pPr lvl="6" algn="ctr">
              <a:spcBef>
                <a:spcPts val="0"/>
              </a:spcBef>
              <a:buSzPct val="100000"/>
              <a:defRPr sz="4200"/>
            </a:lvl7pPr>
            <a:lvl8pPr lvl="7" algn="ctr">
              <a:spcBef>
                <a:spcPts val="0"/>
              </a:spcBef>
              <a:buSzPct val="100000"/>
              <a:defRPr sz="4200"/>
            </a:lvl8pPr>
            <a:lvl9pPr lvl="8" algn="ctr">
              <a:spcBef>
                <a:spcPts val="0"/>
              </a:spcBef>
              <a:buSzPct val="100000"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spcBef>
                <a:spcPts val="0"/>
              </a:spcBef>
              <a:defRPr/>
            </a:lvl1pPr>
            <a:lvl2pPr lvl="1">
              <a:spcBef>
                <a:spcPts val="0"/>
              </a:spcBef>
              <a:defRPr/>
            </a:lvl2pPr>
            <a:lvl3pPr lvl="2">
              <a:spcBef>
                <a:spcPts val="0"/>
              </a:spcBef>
              <a:defRPr/>
            </a:lvl3pPr>
            <a:lvl4pPr lvl="3">
              <a:spcBef>
                <a:spcPts val="0"/>
              </a:spcBef>
              <a:defRPr/>
            </a:lvl4pPr>
            <a:lvl5pPr lvl="4">
              <a:spcBef>
                <a:spcPts val="0"/>
              </a:spcBef>
              <a:defRPr/>
            </a:lvl5pPr>
            <a:lvl6pPr lvl="5">
              <a:spcBef>
                <a:spcPts val="0"/>
              </a:spcBef>
              <a:defRPr/>
            </a:lvl6pPr>
            <a:lvl7pPr lvl="6">
              <a:spcBef>
                <a:spcPts val="0"/>
              </a:spcBef>
              <a:defRPr/>
            </a:lvl7pPr>
            <a:lvl8pPr lvl="7">
              <a:spcBef>
                <a:spcPts val="0"/>
              </a:spcBef>
              <a:defRPr/>
            </a:lvl8pPr>
            <a:lvl9pPr lvl="8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lvl="0" algn="ctr">
              <a:spcBef>
                <a:spcPts val="0"/>
              </a:spcBef>
              <a:buSzPct val="100000"/>
              <a:defRPr sz="12000"/>
            </a:lvl1pPr>
            <a:lvl2pPr lvl="1" algn="ctr">
              <a:spcBef>
                <a:spcPts val="0"/>
              </a:spcBef>
              <a:buSzPct val="100000"/>
              <a:defRPr sz="12000"/>
            </a:lvl2pPr>
            <a:lvl3pPr lvl="2" algn="ctr">
              <a:spcBef>
                <a:spcPts val="0"/>
              </a:spcBef>
              <a:buSzPct val="100000"/>
              <a:defRPr sz="12000"/>
            </a:lvl3pPr>
            <a:lvl4pPr lvl="3" algn="ctr">
              <a:spcBef>
                <a:spcPts val="0"/>
              </a:spcBef>
              <a:buSzPct val="100000"/>
              <a:defRPr sz="12000"/>
            </a:lvl4pPr>
            <a:lvl5pPr lvl="4" algn="ctr">
              <a:spcBef>
                <a:spcPts val="0"/>
              </a:spcBef>
              <a:buSzPct val="100000"/>
              <a:defRPr sz="12000"/>
            </a:lvl5pPr>
            <a:lvl6pPr lvl="5" algn="ctr">
              <a:spcBef>
                <a:spcPts val="0"/>
              </a:spcBef>
              <a:buSzPct val="100000"/>
              <a:defRPr sz="12000"/>
            </a:lvl6pPr>
            <a:lvl7pPr lvl="6" algn="ctr">
              <a:spcBef>
                <a:spcPts val="0"/>
              </a:spcBef>
              <a:buSzPct val="100000"/>
              <a:defRPr sz="12000"/>
            </a:lvl7pPr>
            <a:lvl8pPr lvl="7" algn="ctr">
              <a:spcBef>
                <a:spcPts val="0"/>
              </a:spcBef>
              <a:buSzPct val="100000"/>
              <a:defRPr sz="12000"/>
            </a:lvl8pPr>
            <a:lvl9pPr lvl="8" algn="ctr">
              <a:spcBef>
                <a:spcPts val="0"/>
              </a:spcBef>
              <a:buSzPct val="100000"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lvl="0" algn="ctr">
              <a:spcBef>
                <a:spcPts val="0"/>
              </a:spcBef>
              <a:defRPr/>
            </a:lvl1pPr>
            <a:lvl2pPr lvl="1" algn="ctr">
              <a:spcBef>
                <a:spcPts val="0"/>
              </a:spcBef>
              <a:defRPr/>
            </a:lvl2pPr>
            <a:lvl3pPr lvl="2" algn="ctr">
              <a:spcBef>
                <a:spcPts val="0"/>
              </a:spcBef>
              <a:defRPr/>
            </a:lvl3pPr>
            <a:lvl4pPr lvl="3" algn="ctr">
              <a:spcBef>
                <a:spcPts val="0"/>
              </a:spcBef>
              <a:defRPr/>
            </a:lvl4pPr>
            <a:lvl5pPr lvl="4" algn="ctr">
              <a:spcBef>
                <a:spcPts val="0"/>
              </a:spcBef>
              <a:defRPr/>
            </a:lvl5pPr>
            <a:lvl6pPr lvl="5" algn="ctr">
              <a:spcBef>
                <a:spcPts val="0"/>
              </a:spcBef>
              <a:defRPr/>
            </a:lvl6pPr>
            <a:lvl7pPr lvl="6" algn="ctr">
              <a:spcBef>
                <a:spcPts val="0"/>
              </a:spcBef>
              <a:defRPr/>
            </a:lvl7pPr>
            <a:lvl8pPr lvl="7" algn="ctr">
              <a:spcBef>
                <a:spcPts val="0"/>
              </a:spcBef>
              <a:defRPr/>
            </a:lvl8pPr>
            <a:lvl9pPr lvl="8" algn="ctr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fld id="{00000000-1234-1234-1234-123412341234}" type="slidenum">
              <a:rPr lang="vi"/>
              <a:pPr lvl="0">
                <a:spcBef>
                  <a:spcPts val="0"/>
                </a:spcBef>
                <a:buNone/>
              </a:pPr>
              <a:t>‹#›</a:t>
            </a:fld>
            <a:endParaRPr lang="v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buClr>
                <a:schemeClr val="dk1"/>
              </a:buClr>
              <a:buSzPct val="1000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ct val="100000"/>
              <a:defRPr sz="1800"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vi" sz="100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‹#›</a:t>
            </a:fld>
            <a:endParaRPr lang="vi"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iotechpool.com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vi" b="1" dirty="0">
                <a:solidFill>
                  <a:srgbClr val="FF0000"/>
                </a:solidFill>
              </a:rPr>
              <a:t>Chiến lược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Marketing Online</a:t>
            </a:r>
            <a:endParaRPr lang="vi" b="1" dirty="0">
              <a:solidFill>
                <a:srgbClr val="FF0000"/>
              </a:solidFill>
            </a:endParaRPr>
          </a:p>
        </p:txBody>
      </p:sp>
      <p:sp>
        <p:nvSpPr>
          <p:cNvPr id="55" name="Shape 55"/>
          <p:cNvSpPr txBox="1">
            <a:spLocks noGrp="1"/>
          </p:cNvSpPr>
          <p:nvPr>
            <p:ph type="subTitle" idx="1"/>
          </p:nvPr>
        </p:nvSpPr>
        <p:spPr>
          <a:xfrm>
            <a:off x="311700" y="2834124"/>
            <a:ext cx="8520600" cy="8806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indent="457200">
              <a:spcBef>
                <a:spcPts val="0"/>
              </a:spcBef>
              <a:buNone/>
            </a:pPr>
            <a:r>
              <a:rPr lang="en-US" sz="3200" b="1">
                <a:solidFill>
                  <a:srgbClr val="0070C0"/>
                </a:solidFill>
              </a:rPr>
              <a:t>www.Dragonking.vn</a:t>
            </a:r>
          </a:p>
          <a:p>
            <a:pPr lvl="0" indent="45720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15/03/2016</a:t>
            </a:r>
            <a:endParaRPr lang="vi" sz="1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311700" y="2666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b="1" dirty="0">
                <a:solidFill>
                  <a:srgbClr val="0070C0"/>
                </a:solidFill>
              </a:rPr>
              <a:t>I. </a:t>
            </a:r>
            <a:r>
              <a:rPr lang="en-US" b="1" dirty="0" err="1">
                <a:solidFill>
                  <a:srgbClr val="0070C0"/>
                </a:solidFill>
              </a:rPr>
              <a:t>Giới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thiệu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về</a:t>
            </a:r>
            <a:r>
              <a:rPr lang="en-US" b="1" dirty="0">
                <a:solidFill>
                  <a:srgbClr val="0070C0"/>
                </a:solidFill>
              </a:rPr>
              <a:t> http://dragonking.vn</a:t>
            </a:r>
            <a:endParaRPr lang="vi" b="1" dirty="0">
              <a:solidFill>
                <a:srgbClr val="0070C0"/>
              </a:solidFill>
            </a:endParaRPr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304800" y="4324350"/>
            <a:ext cx="8520600" cy="6630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algn="ctr"/>
            <a:r>
              <a:rPr lang="en-US" sz="1600" i="1" dirty="0">
                <a:solidFill>
                  <a:srgbClr val="FF0000"/>
                </a:solidFill>
              </a:rPr>
              <a:t>CÔNG TY CỔ PHẦN HOÀNG LONG MÊ KÔNG - NHÀ SẢN XUẤT, XÂY DỰNG POOL &amp; SPA CHUYÊN NGHIỆP</a:t>
            </a:r>
            <a:endParaRPr lang="vi" sz="1600" i="1" dirty="0">
              <a:solidFill>
                <a:srgbClr val="FF0000"/>
              </a:solidFill>
            </a:endParaRPr>
          </a:p>
        </p:txBody>
      </p:sp>
      <p:pic>
        <p:nvPicPr>
          <p:cNvPr id="62" name="Shape 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587" y="1071550"/>
            <a:ext cx="8105775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4400" y="971550"/>
            <a:ext cx="7162800" cy="3151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</a:rPr>
              <a:t>1. </a:t>
            </a:r>
            <a:r>
              <a:rPr lang="en-US" sz="2400" b="1" dirty="0" err="1">
                <a:solidFill>
                  <a:srgbClr val="0070C0"/>
                </a:solidFill>
              </a:rPr>
              <a:t>Hiện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trạng</a:t>
            </a:r>
            <a:r>
              <a:rPr lang="en-US" sz="2400" b="1" dirty="0">
                <a:solidFill>
                  <a:srgbClr val="0070C0"/>
                </a:solidFill>
              </a:rPr>
              <a:t>:</a:t>
            </a:r>
            <a:endParaRPr lang="vi" sz="2400" b="1" dirty="0">
              <a:solidFill>
                <a:srgbClr val="0070C0"/>
              </a:solidFill>
            </a:endParaRPr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dirty="0"/>
              <a:t>+ </a:t>
            </a:r>
            <a:r>
              <a:rPr lang="en-US" dirty="0" err="1"/>
              <a:t>Nội</a:t>
            </a:r>
            <a:r>
              <a:rPr lang="en-US" dirty="0"/>
              <a:t> dung update </a:t>
            </a:r>
            <a:r>
              <a:rPr lang="en-US" dirty="0" err="1"/>
              <a:t>không</a:t>
            </a:r>
            <a:r>
              <a:rPr lang="en-US" dirty="0"/>
              <a:t> </a:t>
            </a:r>
            <a:r>
              <a:rPr lang="en-US" dirty="0" err="1"/>
              <a:t>th</a:t>
            </a:r>
            <a:r>
              <a:rPr lang="vi-VN" dirty="0"/>
              <a:t>ường</a:t>
            </a:r>
            <a:r>
              <a:rPr lang="en-US" dirty="0"/>
              <a:t> </a:t>
            </a:r>
            <a:r>
              <a:rPr lang="en-US" dirty="0" err="1"/>
              <a:t>xuyên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ch</a:t>
            </a:r>
            <a:r>
              <a:rPr lang="vi-VN" dirty="0"/>
              <a:t>ưa</a:t>
            </a:r>
            <a:r>
              <a:rPr lang="en-US" dirty="0"/>
              <a:t> </a:t>
            </a:r>
            <a:r>
              <a:rPr lang="en-US" dirty="0" err="1"/>
              <a:t>chuẩn</a:t>
            </a:r>
            <a:r>
              <a:rPr lang="en-US" dirty="0"/>
              <a:t> SEO (images, H1, H2, Content, …)</a:t>
            </a:r>
          </a:p>
          <a:p>
            <a:pPr lvl="0"/>
            <a:r>
              <a:rPr lang="en-US" dirty="0"/>
              <a:t>+ Ch</a:t>
            </a:r>
            <a:r>
              <a:rPr lang="vi-VN" dirty="0"/>
              <a:t>ư</a:t>
            </a:r>
            <a:r>
              <a:rPr lang="en-US" dirty="0"/>
              <a:t>a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giao</a:t>
            </a:r>
            <a:r>
              <a:rPr lang="en-US" dirty="0"/>
              <a:t> </a:t>
            </a:r>
            <a:r>
              <a:rPr lang="en-US" dirty="0" err="1"/>
              <a:t>diện</a:t>
            </a:r>
            <a:r>
              <a:rPr lang="en-US" dirty="0"/>
              <a:t> Responsive (Mobile - Tab)</a:t>
            </a:r>
          </a:p>
          <a:p>
            <a:pPr lvl="0"/>
            <a:r>
              <a:rPr lang="en-US" dirty="0"/>
              <a:t>+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hạng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khoá</a:t>
            </a:r>
            <a:r>
              <a:rPr lang="en-US" dirty="0"/>
              <a:t> </a:t>
            </a:r>
            <a:r>
              <a:rPr lang="en-US" dirty="0" err="1"/>
              <a:t>ch</a:t>
            </a:r>
            <a:r>
              <a:rPr lang="vi-VN" dirty="0"/>
              <a:t>ưa</a:t>
            </a:r>
            <a:r>
              <a:rPr lang="en-US" dirty="0"/>
              <a:t> </a:t>
            </a:r>
            <a:r>
              <a:rPr lang="en-US" dirty="0" err="1"/>
              <a:t>cao</a:t>
            </a:r>
            <a:r>
              <a:rPr lang="en-US" dirty="0"/>
              <a:t> (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,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, </a:t>
            </a:r>
            <a:r>
              <a:rPr lang="en-US" dirty="0" err="1"/>
              <a:t>thi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,…---&gt; </a:t>
            </a:r>
            <a:r>
              <a:rPr lang="en-US" dirty="0" err="1"/>
              <a:t>Trang</a:t>
            </a:r>
            <a:r>
              <a:rPr lang="en-US" dirty="0"/>
              <a:t> 4-5)</a:t>
            </a:r>
          </a:p>
          <a:p>
            <a:pPr lvl="0" rtl="0">
              <a:spcBef>
                <a:spcPts val="0"/>
              </a:spcBef>
              <a:buNone/>
            </a:pPr>
            <a:r>
              <a:rPr lang="en-US" dirty="0"/>
              <a:t>+ ….</a:t>
            </a:r>
            <a:endParaRPr/>
          </a:p>
          <a:p>
            <a:pPr lv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700" y="133350"/>
            <a:ext cx="8520600" cy="572700"/>
          </a:xfrm>
        </p:spPr>
        <p:txBody>
          <a:bodyPr/>
          <a:lstStyle/>
          <a:p>
            <a:r>
              <a:rPr lang="en-US" b="1" dirty="0">
                <a:solidFill>
                  <a:srgbClr val="0070C0"/>
                </a:solidFill>
              </a:rPr>
              <a:t>2. </a:t>
            </a:r>
            <a:r>
              <a:rPr lang="en-US" b="1" dirty="0" err="1">
                <a:solidFill>
                  <a:srgbClr val="0070C0"/>
                </a:solidFill>
              </a:rPr>
              <a:t>Giải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pháp</a:t>
            </a:r>
            <a:r>
              <a:rPr lang="en-US" b="1" dirty="0">
                <a:solidFill>
                  <a:srgbClr val="0070C0"/>
                </a:solidFill>
              </a:rPr>
              <a:t>: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666750"/>
            <a:ext cx="8520600" cy="3962400"/>
          </a:xfrm>
        </p:spPr>
        <p:txBody>
          <a:bodyPr/>
          <a:lstStyle/>
          <a:p>
            <a:r>
              <a:rPr lang="en-US" b="1" dirty="0"/>
              <a:t>+ </a:t>
            </a:r>
            <a:r>
              <a:rPr lang="en-US" b="1" dirty="0" err="1"/>
              <a:t>Onpage</a:t>
            </a:r>
            <a:r>
              <a:rPr lang="en-US" b="1" dirty="0"/>
              <a:t>: </a:t>
            </a:r>
          </a:p>
          <a:p>
            <a:r>
              <a:rPr lang="en-US" dirty="0"/>
              <a:t>    - </a:t>
            </a:r>
            <a:r>
              <a:rPr lang="en-US" dirty="0" err="1"/>
              <a:t>Tối</a:t>
            </a:r>
            <a:r>
              <a:rPr lang="en-US" dirty="0"/>
              <a:t> </a:t>
            </a:r>
            <a:r>
              <a:rPr lang="vi-VN" dirty="0"/>
              <a:t>ư</a:t>
            </a:r>
            <a:r>
              <a:rPr lang="en-US" dirty="0"/>
              <a:t>u code, </a:t>
            </a:r>
            <a:r>
              <a:rPr lang="en-US" dirty="0" err="1"/>
              <a:t>tích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Responsive </a:t>
            </a:r>
            <a:r>
              <a:rPr lang="en-US" dirty="0" err="1"/>
              <a:t>cho</a:t>
            </a:r>
            <a:r>
              <a:rPr lang="en-US" dirty="0"/>
              <a:t> website</a:t>
            </a:r>
          </a:p>
          <a:p>
            <a:r>
              <a:rPr lang="en-US" dirty="0"/>
              <a:t>    - </a:t>
            </a:r>
            <a:r>
              <a:rPr lang="en-US" dirty="0" err="1"/>
              <a:t>Chỉnh</a:t>
            </a:r>
            <a:r>
              <a:rPr lang="en-US" dirty="0"/>
              <a:t> </a:t>
            </a:r>
            <a:r>
              <a:rPr lang="en-US" dirty="0" err="1"/>
              <a:t>lại</a:t>
            </a:r>
            <a:r>
              <a:rPr lang="en-US" dirty="0"/>
              <a:t> content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tối</a:t>
            </a:r>
            <a:r>
              <a:rPr lang="en-US" dirty="0"/>
              <a:t> </a:t>
            </a:r>
            <a:r>
              <a:rPr lang="vi-VN" dirty="0"/>
              <a:t>ưu</a:t>
            </a:r>
            <a:r>
              <a:rPr lang="en-US" dirty="0"/>
              <a:t> SEO</a:t>
            </a:r>
          </a:p>
          <a:p>
            <a:r>
              <a:rPr lang="en-US" b="1" dirty="0"/>
              <a:t>+ </a:t>
            </a:r>
            <a:r>
              <a:rPr lang="en-US" b="1" dirty="0" err="1"/>
              <a:t>Offpage</a:t>
            </a:r>
            <a:r>
              <a:rPr lang="en-US" b="1" dirty="0"/>
              <a:t>:</a:t>
            </a:r>
          </a:p>
          <a:p>
            <a:r>
              <a:rPr lang="en-US" dirty="0"/>
              <a:t>   -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hệ</a:t>
            </a:r>
            <a:r>
              <a:rPr lang="en-US" dirty="0"/>
              <a:t> </a:t>
            </a:r>
            <a:r>
              <a:rPr lang="en-US" dirty="0" err="1"/>
              <a:t>thống</a:t>
            </a:r>
            <a:r>
              <a:rPr lang="en-US" dirty="0"/>
              <a:t> website </a:t>
            </a:r>
            <a:r>
              <a:rPr lang="en-US" dirty="0" err="1"/>
              <a:t>vệ</a:t>
            </a:r>
            <a:r>
              <a:rPr lang="en-US" dirty="0"/>
              <a:t> </a:t>
            </a:r>
            <a:r>
              <a:rPr lang="en-US" dirty="0" err="1"/>
              <a:t>tinh</a:t>
            </a:r>
            <a:r>
              <a:rPr lang="en-US" dirty="0"/>
              <a:t> (Web 2.0)</a:t>
            </a:r>
          </a:p>
          <a:p>
            <a:r>
              <a:rPr lang="en-US" dirty="0"/>
              <a:t>   - </a:t>
            </a:r>
            <a:r>
              <a:rPr lang="en-US" dirty="0" err="1"/>
              <a:t>Backlink</a:t>
            </a:r>
            <a:r>
              <a:rPr lang="en-US" dirty="0"/>
              <a:t> t</a:t>
            </a:r>
            <a:r>
              <a:rPr lang="vi-VN" dirty="0"/>
              <a:t>ăng</a:t>
            </a:r>
            <a:r>
              <a:rPr lang="en-US" dirty="0"/>
              <a:t> l</a:t>
            </a:r>
            <a:r>
              <a:rPr lang="vi-VN" dirty="0"/>
              <a:t>ượng</a:t>
            </a:r>
            <a:r>
              <a:rPr lang="en-US" dirty="0"/>
              <a:t> traffic </a:t>
            </a:r>
            <a:r>
              <a:rPr lang="en-US" dirty="0" err="1"/>
              <a:t>cho</a:t>
            </a:r>
            <a:r>
              <a:rPr lang="en-US" dirty="0"/>
              <a:t> website</a:t>
            </a:r>
          </a:p>
          <a:p>
            <a:r>
              <a:rPr lang="en-US" dirty="0"/>
              <a:t>  - </a:t>
            </a:r>
            <a:r>
              <a:rPr lang="en-US" dirty="0" err="1"/>
              <a:t>Đẩy</a:t>
            </a:r>
            <a:r>
              <a:rPr lang="en-US" dirty="0"/>
              <a:t> </a:t>
            </a:r>
            <a:r>
              <a:rPr lang="en-US" dirty="0" err="1"/>
              <a:t>mạnh</a:t>
            </a:r>
            <a:r>
              <a:rPr lang="en-US" dirty="0"/>
              <a:t> t</a:t>
            </a:r>
            <a:r>
              <a:rPr lang="vi-VN" dirty="0"/>
              <a:t>ương</a:t>
            </a:r>
            <a:r>
              <a:rPr lang="en-US" dirty="0"/>
              <a:t> </a:t>
            </a:r>
            <a:r>
              <a:rPr lang="en-US" dirty="0" err="1"/>
              <a:t>tác</a:t>
            </a:r>
            <a:r>
              <a:rPr lang="en-US" dirty="0"/>
              <a:t> </a:t>
            </a:r>
            <a:r>
              <a:rPr lang="en-US" dirty="0" err="1"/>
              <a:t>mạng</a:t>
            </a:r>
            <a:r>
              <a:rPr lang="en-US" dirty="0"/>
              <a:t> </a:t>
            </a:r>
            <a:r>
              <a:rPr lang="en-US" dirty="0" err="1"/>
              <a:t>xã</a:t>
            </a:r>
            <a:r>
              <a:rPr lang="en-US" dirty="0"/>
              <a:t> </a:t>
            </a:r>
            <a:r>
              <a:rPr lang="en-US" dirty="0" err="1"/>
              <a:t>hội</a:t>
            </a:r>
            <a:endParaRPr lang="en-US" dirty="0"/>
          </a:p>
          <a:p>
            <a:r>
              <a:rPr lang="en-US" dirty="0"/>
              <a:t>  - Theo </a:t>
            </a:r>
            <a:r>
              <a:rPr lang="en-US" dirty="0" err="1"/>
              <a:t>dõi</a:t>
            </a:r>
            <a:r>
              <a:rPr lang="en-US" dirty="0"/>
              <a:t> </a:t>
            </a:r>
            <a:r>
              <a:rPr lang="en-US" dirty="0" err="1"/>
              <a:t>thống</a:t>
            </a:r>
            <a:r>
              <a:rPr lang="en-US" dirty="0"/>
              <a:t> </a:t>
            </a:r>
            <a:r>
              <a:rPr lang="en-US" dirty="0" err="1"/>
              <a:t>kê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so </a:t>
            </a:r>
            <a:r>
              <a:rPr lang="en-US" dirty="0" err="1"/>
              <a:t>sánh</a:t>
            </a:r>
            <a:r>
              <a:rPr lang="en-US" dirty="0"/>
              <a:t> </a:t>
            </a:r>
            <a:r>
              <a:rPr lang="vi-VN" dirty="0"/>
              <a:t>đến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vi-VN" dirty="0"/>
              <a:t>đạt</a:t>
            </a:r>
            <a:r>
              <a:rPr lang="en-US" dirty="0"/>
              <a:t> top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duy</a:t>
            </a:r>
            <a:r>
              <a:rPr lang="en-US" dirty="0"/>
              <a:t> </a:t>
            </a:r>
            <a:r>
              <a:rPr lang="en-US" dirty="0" err="1"/>
              <a:t>trì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top.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b="1" dirty="0">
                <a:solidFill>
                  <a:srgbClr val="FF0000"/>
                </a:solidFill>
              </a:rPr>
              <a:t>II. </a:t>
            </a:r>
            <a:r>
              <a:rPr lang="en-US" b="1" dirty="0" err="1">
                <a:solidFill>
                  <a:srgbClr val="FF0000"/>
                </a:solidFill>
              </a:rPr>
              <a:t>Nội</a:t>
            </a:r>
            <a:r>
              <a:rPr lang="en-US" b="1" dirty="0">
                <a:solidFill>
                  <a:srgbClr val="FF0000"/>
                </a:solidFill>
              </a:rPr>
              <a:t> dung:</a:t>
            </a:r>
            <a:endParaRPr lang="vi" b="1" dirty="0">
              <a:solidFill>
                <a:srgbClr val="FF0000"/>
              </a:solidFill>
            </a:endParaRPr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</a:rPr>
              <a:t>1. </a:t>
            </a:r>
            <a:r>
              <a:rPr lang="en-US" sz="2400" b="1" dirty="0" err="1">
                <a:solidFill>
                  <a:srgbClr val="0070C0"/>
                </a:solidFill>
              </a:rPr>
              <a:t>Phân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tích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và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chọn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từ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khoá</a:t>
            </a:r>
            <a:r>
              <a:rPr lang="en-US" sz="2400" b="1" dirty="0">
                <a:solidFill>
                  <a:srgbClr val="0070C0"/>
                </a:solidFill>
              </a:rPr>
              <a:t>:</a:t>
            </a:r>
          </a:p>
          <a:p>
            <a:pPr lvl="0"/>
            <a:r>
              <a:rPr lang="en-US" dirty="0"/>
              <a:t> -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bị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3.670</a:t>
            </a:r>
            <a:r>
              <a:rPr lang="en-US" dirty="0">
                <a:solidFill>
                  <a:srgbClr val="0070C0"/>
                </a:solidFill>
              </a:rPr>
              <a:t>/28.350 (</a:t>
            </a:r>
            <a:r>
              <a:rPr lang="en-US" dirty="0" err="1">
                <a:solidFill>
                  <a:srgbClr val="0070C0"/>
                </a:solidFill>
              </a:rPr>
              <a:t>intitle</a:t>
            </a:r>
            <a:r>
              <a:rPr lang="en-US" dirty="0">
                <a:solidFill>
                  <a:srgbClr val="0070C0"/>
                </a:solidFill>
              </a:rPr>
              <a:t>:”key”/</a:t>
            </a:r>
            <a:r>
              <a:rPr lang="en-US" dirty="0" err="1">
                <a:solidFill>
                  <a:srgbClr val="0070C0"/>
                </a:solidFill>
              </a:rPr>
              <a:t>số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lần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tìm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trong</a:t>
            </a:r>
            <a:r>
              <a:rPr lang="en-US" dirty="0">
                <a:solidFill>
                  <a:srgbClr val="0070C0"/>
                </a:solidFill>
              </a:rPr>
              <a:t> 1 </a:t>
            </a:r>
            <a:r>
              <a:rPr lang="en-US" dirty="0" err="1">
                <a:solidFill>
                  <a:srgbClr val="0070C0"/>
                </a:solidFill>
              </a:rPr>
              <a:t>tháng</a:t>
            </a:r>
            <a:r>
              <a:rPr lang="en-US" dirty="0">
                <a:solidFill>
                  <a:srgbClr val="0070C0"/>
                </a:solidFill>
              </a:rPr>
              <a:t>)</a:t>
            </a:r>
          </a:p>
          <a:p>
            <a:pPr lvl="0">
              <a:buFontTx/>
              <a:buChar char="-"/>
            </a:pPr>
            <a:r>
              <a:rPr lang="en-US" dirty="0"/>
              <a:t>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2.370</a:t>
            </a:r>
            <a:r>
              <a:rPr lang="en-US" dirty="0">
                <a:solidFill>
                  <a:srgbClr val="0070C0"/>
                </a:solidFill>
              </a:rPr>
              <a:t>/27.070</a:t>
            </a:r>
          </a:p>
          <a:p>
            <a:pPr lvl="0">
              <a:buFontTx/>
              <a:buChar char="-"/>
            </a:pPr>
            <a:r>
              <a:rPr lang="en-US" dirty="0"/>
              <a:t> </a:t>
            </a:r>
            <a:r>
              <a:rPr lang="en-US" dirty="0" err="1"/>
              <a:t>Thi</a:t>
            </a:r>
            <a:r>
              <a:rPr lang="en-US" dirty="0"/>
              <a:t> </a:t>
            </a:r>
            <a:r>
              <a:rPr lang="en-US" dirty="0" err="1"/>
              <a:t>công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:  </a:t>
            </a:r>
            <a:r>
              <a:rPr lang="en-US" dirty="0">
                <a:solidFill>
                  <a:srgbClr val="FF0000"/>
                </a:solidFill>
              </a:rPr>
              <a:t>660</a:t>
            </a:r>
            <a:r>
              <a:rPr lang="en-US" dirty="0">
                <a:solidFill>
                  <a:srgbClr val="0070C0"/>
                </a:solidFill>
              </a:rPr>
              <a:t>/21.930</a:t>
            </a:r>
          </a:p>
          <a:p>
            <a:pPr lvl="0">
              <a:buFontTx/>
              <a:buChar char="-"/>
            </a:pP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1.220</a:t>
            </a:r>
            <a:r>
              <a:rPr lang="en-US" dirty="0">
                <a:solidFill>
                  <a:srgbClr val="0070C0"/>
                </a:solidFill>
              </a:rPr>
              <a:t>/23.630</a:t>
            </a:r>
          </a:p>
          <a:p>
            <a:pPr lvl="0">
              <a:buFontTx/>
              <a:buChar char="-"/>
            </a:pPr>
            <a:r>
              <a:rPr lang="en-US" dirty="0"/>
              <a:t> </a:t>
            </a:r>
            <a:r>
              <a:rPr lang="en-US" dirty="0" err="1"/>
              <a:t>Xây</a:t>
            </a:r>
            <a:r>
              <a:rPr lang="en-US" dirty="0"/>
              <a:t> </a:t>
            </a:r>
            <a:r>
              <a:rPr lang="en-US" dirty="0" err="1"/>
              <a:t>dựng</a:t>
            </a:r>
            <a:r>
              <a:rPr lang="en-US" dirty="0"/>
              <a:t> </a:t>
            </a:r>
            <a:r>
              <a:rPr lang="en-US" dirty="0" err="1"/>
              <a:t>bể</a:t>
            </a:r>
            <a:r>
              <a:rPr lang="en-US" dirty="0"/>
              <a:t> b</a:t>
            </a:r>
            <a:r>
              <a:rPr lang="vi-VN" dirty="0"/>
              <a:t>ơi</a:t>
            </a:r>
            <a:r>
              <a:rPr lang="en-US" dirty="0"/>
              <a:t>: </a:t>
            </a:r>
            <a:r>
              <a:rPr lang="en-US" dirty="0">
                <a:solidFill>
                  <a:srgbClr val="FF0000"/>
                </a:solidFill>
              </a:rPr>
              <a:t>1.670</a:t>
            </a:r>
            <a:r>
              <a:rPr lang="en-US" dirty="0">
                <a:solidFill>
                  <a:srgbClr val="0070C0"/>
                </a:solidFill>
              </a:rPr>
              <a:t>/20.530</a:t>
            </a:r>
          </a:p>
        </p:txBody>
      </p: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2. </a:t>
            </a:r>
            <a:r>
              <a:rPr lang="en-US" sz="2400" b="1" dirty="0" err="1">
                <a:solidFill>
                  <a:srgbClr val="0070C0"/>
                </a:solidFill>
              </a:rPr>
              <a:t>Phân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en-US" sz="2400" b="1" dirty="0" err="1">
                <a:solidFill>
                  <a:srgbClr val="0070C0"/>
                </a:solidFill>
              </a:rPr>
              <a:t>tích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vi-VN" sz="2400" b="1" dirty="0">
                <a:solidFill>
                  <a:srgbClr val="0070C0"/>
                </a:solidFill>
              </a:rPr>
              <a:t>đ</a:t>
            </a:r>
            <a:r>
              <a:rPr lang="vi" sz="2400" b="1" dirty="0">
                <a:solidFill>
                  <a:srgbClr val="0070C0"/>
                </a:solidFill>
              </a:rPr>
              <a:t>ối thủ</a:t>
            </a:r>
            <a:r>
              <a:rPr lang="en-US" sz="2400" b="1" dirty="0">
                <a:solidFill>
                  <a:srgbClr val="0070C0"/>
                </a:solidFill>
              </a:rPr>
              <a:t>: </a:t>
            </a:r>
            <a:r>
              <a:rPr lang="en-US" sz="1800" dirty="0"/>
              <a:t>Website: </a:t>
            </a:r>
            <a:r>
              <a:rPr lang="en-US" sz="1800" dirty="0">
                <a:hlinkClick r:id="rId3"/>
              </a:rPr>
              <a:t>http://biotechpool.com</a:t>
            </a:r>
            <a:br>
              <a:rPr lang="en-US" sz="2400" dirty="0"/>
            </a:br>
            <a:endParaRPr lang="vi" sz="2400" b="1" dirty="0">
              <a:solidFill>
                <a:srgbClr val="0070C0"/>
              </a:solidFill>
            </a:endParaRPr>
          </a:p>
        </p:txBody>
      </p:sp>
      <p:pic>
        <p:nvPicPr>
          <p:cNvPr id="6" name="Picture 5" descr="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00150"/>
            <a:ext cx="7848600" cy="3520401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sz="2400" b="1" dirty="0">
                <a:solidFill>
                  <a:srgbClr val="0070C0"/>
                </a:solidFill>
              </a:rPr>
              <a:t>3. </a:t>
            </a:r>
            <a:r>
              <a:rPr lang="en-US" sz="2400" b="1" dirty="0" err="1">
                <a:solidFill>
                  <a:srgbClr val="0070C0"/>
                </a:solidFill>
              </a:rPr>
              <a:t>Onpage</a:t>
            </a:r>
            <a:endParaRPr lang="vi" sz="2400" b="1" dirty="0">
              <a:solidFill>
                <a:srgbClr val="0070C0"/>
              </a:solidFill>
            </a:endParaRPr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609600" y="971550"/>
            <a:ext cx="8001000" cy="33786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r>
              <a:rPr lang="en-US" dirty="0"/>
              <a:t>+ </a:t>
            </a:r>
            <a:r>
              <a:rPr lang="en-US" dirty="0" err="1"/>
              <a:t>Tối</a:t>
            </a:r>
            <a:r>
              <a:rPr lang="en-US" dirty="0"/>
              <a:t> </a:t>
            </a:r>
            <a:r>
              <a:rPr lang="vi-VN" dirty="0"/>
              <a:t>ư</a:t>
            </a:r>
            <a:r>
              <a:rPr lang="en-US" dirty="0"/>
              <a:t>u code </a:t>
            </a:r>
            <a:r>
              <a:rPr lang="en-US" dirty="0" err="1"/>
              <a:t>chuẩn</a:t>
            </a:r>
            <a:r>
              <a:rPr lang="en-US" dirty="0"/>
              <a:t> SEO (Title, Description, </a:t>
            </a:r>
            <a:r>
              <a:rPr lang="en-US" dirty="0" err="1"/>
              <a:t>Url</a:t>
            </a:r>
            <a:r>
              <a:rPr lang="en-US" dirty="0"/>
              <a:t>, Content, Heading, Alt,…)</a:t>
            </a:r>
          </a:p>
          <a:p>
            <a:r>
              <a:rPr lang="en-US" dirty="0"/>
              <a:t>+ </a:t>
            </a:r>
            <a:r>
              <a:rPr lang="en-US" dirty="0" err="1"/>
              <a:t>Tích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Responsive </a:t>
            </a:r>
            <a:r>
              <a:rPr lang="en-US" dirty="0" err="1"/>
              <a:t>cho</a:t>
            </a:r>
            <a:r>
              <a:rPr lang="en-US" dirty="0"/>
              <a:t> website.</a:t>
            </a:r>
          </a:p>
          <a:p>
            <a:r>
              <a:rPr lang="en-US" dirty="0"/>
              <a:t>+ </a:t>
            </a:r>
            <a:r>
              <a:rPr lang="en-US" dirty="0" err="1"/>
              <a:t>Tối</a:t>
            </a:r>
            <a:r>
              <a:rPr lang="en-US" dirty="0"/>
              <a:t> </a:t>
            </a:r>
            <a:r>
              <a:rPr lang="vi-VN" dirty="0"/>
              <a:t>ưu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 </a:t>
            </a:r>
            <a:r>
              <a:rPr lang="vi-VN" dirty="0"/>
              <a:t>đang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viết</a:t>
            </a:r>
            <a:r>
              <a:rPr lang="en-US" dirty="0"/>
              <a:t> </a:t>
            </a:r>
            <a:r>
              <a:rPr lang="en-US" dirty="0" err="1"/>
              <a:t>sẽ</a:t>
            </a:r>
            <a:r>
              <a:rPr lang="en-US" dirty="0"/>
              <a:t> up </a:t>
            </a:r>
            <a:r>
              <a:rPr lang="en-US" dirty="0" err="1"/>
              <a:t>thêm</a:t>
            </a:r>
            <a:r>
              <a:rPr lang="en-US" dirty="0"/>
              <a:t>.</a:t>
            </a:r>
          </a:p>
          <a:p>
            <a:r>
              <a:rPr lang="en-US" dirty="0"/>
              <a:t>+ </a:t>
            </a:r>
            <a:r>
              <a:rPr lang="en-US" dirty="0" err="1"/>
              <a:t>Trỏ</a:t>
            </a:r>
            <a:r>
              <a:rPr lang="en-US" dirty="0"/>
              <a:t> </a:t>
            </a:r>
            <a:r>
              <a:rPr lang="en-US" dirty="0" err="1"/>
              <a:t>liên</a:t>
            </a:r>
            <a:r>
              <a:rPr lang="en-US" dirty="0"/>
              <a:t>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trang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khoá</a:t>
            </a:r>
            <a:r>
              <a:rPr lang="en-US" dirty="0"/>
              <a:t> </a:t>
            </a:r>
            <a:r>
              <a:rPr lang="en-US" dirty="0" err="1"/>
              <a:t>chính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SEO.</a:t>
            </a:r>
          </a:p>
          <a:p>
            <a:r>
              <a:rPr lang="en-US" dirty="0"/>
              <a:t>+ </a:t>
            </a:r>
            <a:r>
              <a:rPr lang="en-US" dirty="0" err="1"/>
              <a:t>Tạo</a:t>
            </a:r>
            <a:r>
              <a:rPr lang="en-US" dirty="0"/>
              <a:t> Sitemap.txt ; robots.txt ; ---&gt; Google index </a:t>
            </a:r>
            <a:r>
              <a:rPr lang="en-US" dirty="0" err="1"/>
              <a:t>nhanh</a:t>
            </a:r>
            <a:endParaRPr lang="en-US" dirty="0"/>
          </a:p>
          <a:p>
            <a:r>
              <a:rPr lang="en-US" dirty="0"/>
              <a:t>+ </a:t>
            </a:r>
            <a:r>
              <a:rPr lang="en-US" dirty="0" err="1"/>
              <a:t>Tích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Google Webmaster Tool ; Google analytics ; …</a:t>
            </a:r>
          </a:p>
          <a:p>
            <a:endParaRPr lang="en-US" dirty="0"/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>
            <a:off x="304800" y="209550"/>
            <a:ext cx="8520600" cy="450325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spcAft>
                <a:spcPts val="1600"/>
              </a:spcAft>
            </a:pPr>
            <a:r>
              <a:rPr lang="en-US" sz="2400" b="1" dirty="0">
                <a:solidFill>
                  <a:srgbClr val="0070C0"/>
                </a:solidFill>
              </a:rPr>
              <a:t>4. </a:t>
            </a:r>
            <a:r>
              <a:rPr lang="en-US" sz="2400" b="1" dirty="0" err="1">
                <a:solidFill>
                  <a:srgbClr val="0070C0"/>
                </a:solidFill>
              </a:rPr>
              <a:t>Offpage</a:t>
            </a:r>
            <a:r>
              <a:rPr lang="en-US" sz="2400" b="1" dirty="0">
                <a:solidFill>
                  <a:srgbClr val="0070C0"/>
                </a:solidFill>
              </a:rPr>
              <a:t>:</a:t>
            </a:r>
            <a:endParaRPr lang="vi" sz="2400" b="1" dirty="0">
              <a:solidFill>
                <a:srgbClr val="FF0000"/>
              </a:solidFill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533400" y="742950"/>
            <a:ext cx="8292000" cy="38862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en-US" b="1" dirty="0" err="1">
                <a:solidFill>
                  <a:srgbClr val="0070C0"/>
                </a:solidFill>
              </a:rPr>
              <a:t>Giai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vi-VN" b="1" dirty="0">
                <a:solidFill>
                  <a:srgbClr val="0070C0"/>
                </a:solidFill>
              </a:rPr>
              <a:t>đoạ</a:t>
            </a:r>
            <a:r>
              <a:rPr lang="en-US" b="1" dirty="0">
                <a:solidFill>
                  <a:srgbClr val="0070C0"/>
                </a:solidFill>
              </a:rPr>
              <a:t>n 1: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Xây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dựng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hệ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thống</a:t>
            </a:r>
            <a:r>
              <a:rPr lang="en-US" dirty="0">
                <a:solidFill>
                  <a:srgbClr val="0070C0"/>
                </a:solidFill>
              </a:rPr>
              <a:t> website </a:t>
            </a:r>
            <a:r>
              <a:rPr lang="en-US" dirty="0" err="1">
                <a:solidFill>
                  <a:srgbClr val="0070C0"/>
                </a:solidFill>
              </a:rPr>
              <a:t>vệ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tinh</a:t>
            </a:r>
            <a:r>
              <a:rPr lang="en-US" dirty="0">
                <a:solidFill>
                  <a:srgbClr val="0070C0"/>
                </a:solidFill>
              </a:rPr>
              <a:t>: (Web 2.0)</a:t>
            </a:r>
          </a:p>
          <a:p>
            <a:pPr lvl="0"/>
            <a:r>
              <a:rPr lang="en-US" dirty="0"/>
              <a:t>   -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miền</a:t>
            </a:r>
            <a:r>
              <a:rPr lang="en-US" dirty="0"/>
              <a:t> </a:t>
            </a:r>
            <a:r>
              <a:rPr lang="vi-VN" dirty="0"/>
              <a:t>đang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: Hoboiozone.vn, Hoanglongtech.vn, Beboi.vn</a:t>
            </a:r>
          </a:p>
          <a:p>
            <a:pPr lvl="0"/>
            <a:r>
              <a:rPr lang="en-US" dirty="0"/>
              <a:t>   - </a:t>
            </a:r>
            <a:r>
              <a:rPr lang="en-US" dirty="0" err="1"/>
              <a:t>Từ</a:t>
            </a:r>
            <a:r>
              <a:rPr lang="en-US" dirty="0"/>
              <a:t> Blogger, Website </a:t>
            </a:r>
            <a:r>
              <a:rPr lang="en-US" dirty="0" err="1"/>
              <a:t>tạo</a:t>
            </a:r>
            <a:r>
              <a:rPr lang="en-US" dirty="0"/>
              <a:t> </a:t>
            </a:r>
            <a:r>
              <a:rPr lang="en-US" dirty="0" err="1"/>
              <a:t>miễn</a:t>
            </a:r>
            <a:r>
              <a:rPr lang="en-US" dirty="0"/>
              <a:t> </a:t>
            </a:r>
            <a:r>
              <a:rPr lang="en-US" dirty="0" err="1"/>
              <a:t>phí</a:t>
            </a:r>
            <a:endParaRPr lang="en-US" dirty="0"/>
          </a:p>
          <a:p>
            <a:pPr lvl="0"/>
            <a:r>
              <a:rPr lang="en-US" sz="1400" b="1" dirty="0">
                <a:solidFill>
                  <a:srgbClr val="00B0F0"/>
                </a:solidFill>
              </a:rPr>
              <a:t>     </a:t>
            </a:r>
            <a:r>
              <a:rPr lang="vi" sz="1400" b="1" dirty="0">
                <a:solidFill>
                  <a:srgbClr val="00B0F0"/>
                </a:solidFill>
              </a:rPr>
              <a:t>http://www.simplesite.com </a:t>
            </a:r>
            <a:r>
              <a:rPr lang="en-US" sz="1400" b="1" dirty="0">
                <a:solidFill>
                  <a:srgbClr val="00B0F0"/>
                </a:solidFill>
              </a:rPr>
              <a:t>            </a:t>
            </a:r>
            <a:r>
              <a:rPr lang="vi" sz="1400" b="1" dirty="0">
                <a:solidFill>
                  <a:srgbClr val="00B0F0"/>
                </a:solidFill>
              </a:rPr>
              <a:t>http://www.weebly.com</a:t>
            </a:r>
            <a:r>
              <a:rPr lang="en-US" sz="1400" b="1" dirty="0">
                <a:solidFill>
                  <a:srgbClr val="00B0F0"/>
                </a:solidFill>
              </a:rPr>
              <a:t>             </a:t>
            </a:r>
            <a:r>
              <a:rPr lang="vi" sz="1400" b="1" dirty="0">
                <a:solidFill>
                  <a:srgbClr val="00B0F0"/>
                </a:solidFill>
              </a:rPr>
              <a:t>http://www.webnode.vn                               </a:t>
            </a:r>
            <a:r>
              <a:rPr lang="en-US" sz="1400" b="1" dirty="0">
                <a:solidFill>
                  <a:srgbClr val="00B0F0"/>
                </a:solidFill>
              </a:rPr>
              <a:t>  </a:t>
            </a:r>
          </a:p>
          <a:p>
            <a:pPr lvl="0"/>
            <a:r>
              <a:rPr lang="en-US" sz="1400" b="1" dirty="0">
                <a:solidFill>
                  <a:srgbClr val="00B0F0"/>
                </a:solidFill>
              </a:rPr>
              <a:t>     </a:t>
            </a:r>
            <a:r>
              <a:rPr lang="vi" sz="1400" b="1" dirty="0">
                <a:solidFill>
                  <a:srgbClr val="00B0F0"/>
                </a:solidFill>
              </a:rPr>
              <a:t>https://www.jigsy.com</a:t>
            </a:r>
            <a:r>
              <a:rPr lang="en-US" sz="1400" b="1" dirty="0">
                <a:solidFill>
                  <a:srgbClr val="00B0F0"/>
                </a:solidFill>
              </a:rPr>
              <a:t>                    </a:t>
            </a:r>
            <a:r>
              <a:rPr lang="vi" sz="1400" b="1" dirty="0">
                <a:solidFill>
                  <a:srgbClr val="00B0F0"/>
                </a:solidFill>
              </a:rPr>
              <a:t>https://www.wix.com  </a:t>
            </a:r>
            <a:r>
              <a:rPr lang="en-US" sz="1400" b="1" dirty="0">
                <a:solidFill>
                  <a:srgbClr val="00B0F0"/>
                </a:solidFill>
              </a:rPr>
              <a:t>                </a:t>
            </a:r>
            <a:r>
              <a:rPr lang="vi" sz="1400" b="1" dirty="0">
                <a:solidFill>
                  <a:srgbClr val="00B0F0"/>
                </a:solidFill>
              </a:rPr>
              <a:t>https://www.yola.com</a:t>
            </a:r>
            <a:r>
              <a:rPr lang="en-US" sz="1400" b="1" dirty="0">
                <a:solidFill>
                  <a:srgbClr val="00B0F0"/>
                </a:solidFill>
              </a:rPr>
              <a:t> </a:t>
            </a:r>
            <a:endParaRPr lang="vi" sz="1400" b="1" dirty="0">
              <a:solidFill>
                <a:srgbClr val="00B0F0"/>
              </a:solidFill>
            </a:endParaRPr>
          </a:p>
          <a:p>
            <a:pPr lvl="0"/>
            <a:r>
              <a:rPr lang="en-US" sz="1400" b="1" dirty="0">
                <a:solidFill>
                  <a:srgbClr val="00B0F0"/>
                </a:solidFill>
              </a:rPr>
              <a:t>     </a:t>
            </a:r>
            <a:r>
              <a:rPr lang="vi" sz="1400" b="1" dirty="0">
                <a:solidFill>
                  <a:srgbClr val="00B0F0"/>
                </a:solidFill>
              </a:rPr>
              <a:t>https://sites.google.com                 https://xprs.imcreator.com</a:t>
            </a:r>
            <a:r>
              <a:rPr lang="en-US" sz="1400" b="1" dirty="0">
                <a:solidFill>
                  <a:srgbClr val="00B0F0"/>
                </a:solidFill>
              </a:rPr>
              <a:t>        </a:t>
            </a:r>
            <a:r>
              <a:rPr lang="vi" sz="1400" b="1" dirty="0">
                <a:solidFill>
                  <a:srgbClr val="00B0F0"/>
                </a:solidFill>
              </a:rPr>
              <a:t>http://www.webs.com/</a:t>
            </a:r>
            <a:endParaRPr lang="en-US" dirty="0"/>
          </a:p>
          <a:p>
            <a:pPr lvl="0"/>
            <a:r>
              <a:rPr lang="en-US" dirty="0"/>
              <a:t>   -</a:t>
            </a:r>
            <a:r>
              <a:rPr lang="en-US" dirty="0">
                <a:sym typeface="Wingdings" pitchFamily="2" charset="2"/>
              </a:rPr>
              <a:t>--&gt; </a:t>
            </a:r>
            <a:r>
              <a:rPr lang="en-US" dirty="0" err="1">
                <a:sym typeface="Wingdings" pitchFamily="2" charset="2"/>
              </a:rPr>
              <a:t>Chú</a:t>
            </a:r>
            <a:r>
              <a:rPr lang="en-US" dirty="0">
                <a:sym typeface="Wingdings" pitchFamily="2" charset="2"/>
              </a:rPr>
              <a:t> ý </a:t>
            </a:r>
            <a:r>
              <a:rPr lang="en-US" dirty="0" err="1">
                <a:sym typeface="Wingdings" pitchFamily="2" charset="2"/>
              </a:rPr>
              <a:t>làm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tốt</a:t>
            </a:r>
            <a:r>
              <a:rPr lang="en-US" dirty="0">
                <a:sym typeface="Wingdings" pitchFamily="2" charset="2"/>
              </a:rPr>
              <a:t> content </a:t>
            </a:r>
            <a:r>
              <a:rPr lang="en-US" dirty="0" err="1">
                <a:sym typeface="Wingdings" pitchFamily="2" charset="2"/>
              </a:rPr>
              <a:t>tất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cả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các</a:t>
            </a:r>
            <a:r>
              <a:rPr lang="en-US" dirty="0">
                <a:sym typeface="Wingdings" pitchFamily="2" charset="2"/>
              </a:rPr>
              <a:t> site </a:t>
            </a:r>
            <a:r>
              <a:rPr lang="en-US" dirty="0" err="1">
                <a:sym typeface="Wingdings" pitchFamily="2" charset="2"/>
              </a:rPr>
              <a:t>vệ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tinh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và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trỏ</a:t>
            </a:r>
            <a:r>
              <a:rPr lang="en-US" dirty="0">
                <a:sym typeface="Wingdings" pitchFamily="2" charset="2"/>
              </a:rPr>
              <a:t> link </a:t>
            </a:r>
            <a:r>
              <a:rPr lang="en-US" dirty="0" err="1">
                <a:sym typeface="Wingdings" pitchFamily="2" charset="2"/>
              </a:rPr>
              <a:t>về</a:t>
            </a:r>
            <a:r>
              <a:rPr lang="en-US" dirty="0">
                <a:sym typeface="Wingdings" pitchFamily="2" charset="2"/>
              </a:rPr>
              <a:t> </a:t>
            </a:r>
            <a:r>
              <a:rPr lang="vi-VN" dirty="0">
                <a:sym typeface="Wingdings" pitchFamily="2" charset="2"/>
              </a:rPr>
              <a:t>đúng</a:t>
            </a:r>
            <a:r>
              <a:rPr lang="en-US" dirty="0">
                <a:sym typeface="Wingdings" pitchFamily="2" charset="2"/>
              </a:rPr>
              <a:t> link </a:t>
            </a:r>
            <a:r>
              <a:rPr lang="en-US" dirty="0" err="1">
                <a:sym typeface="Wingdings" pitchFamily="2" charset="2"/>
              </a:rPr>
              <a:t>trang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từ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khoá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cần</a:t>
            </a:r>
            <a:r>
              <a:rPr lang="en-US" dirty="0">
                <a:sym typeface="Wingdings" pitchFamily="2" charset="2"/>
              </a:rPr>
              <a:t> </a:t>
            </a:r>
            <a:r>
              <a:rPr lang="en-US" dirty="0" err="1">
                <a:sym typeface="Wingdings" pitchFamily="2" charset="2"/>
              </a:rPr>
              <a:t>seo</a:t>
            </a:r>
            <a:r>
              <a:rPr lang="en-US" dirty="0">
                <a:sym typeface="Wingdings" pitchFamily="2" charset="2"/>
              </a:rPr>
              <a:t>.</a:t>
            </a:r>
            <a:endParaRPr lang="en-US" dirty="0"/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57200" y="971550"/>
            <a:ext cx="8229600" cy="34164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/>
            <a:r>
              <a:rPr lang="vi-VN" dirty="0"/>
              <a:t>   - Quảng cáo Adwords</a:t>
            </a:r>
          </a:p>
          <a:p>
            <a:pPr lvl="0"/>
            <a:r>
              <a:rPr lang="vi-VN" dirty="0"/>
              <a:t>   - Hệ thống website vệ tinh</a:t>
            </a:r>
            <a:endParaRPr lang="en-US" dirty="0"/>
          </a:p>
          <a:p>
            <a:pPr lvl="0"/>
            <a:r>
              <a:rPr lang="en-US" dirty="0"/>
              <a:t>   - </a:t>
            </a:r>
            <a:r>
              <a:rPr lang="en-US" dirty="0" err="1"/>
              <a:t>Thuê</a:t>
            </a:r>
            <a:r>
              <a:rPr lang="en-US" dirty="0"/>
              <a:t> </a:t>
            </a:r>
            <a:r>
              <a:rPr lang="en-US" dirty="0" err="1"/>
              <a:t>backlink</a:t>
            </a:r>
            <a:r>
              <a:rPr lang="en-US" dirty="0"/>
              <a:t> </a:t>
            </a:r>
            <a:r>
              <a:rPr lang="vi-VN" dirty="0"/>
              <a:t>đổ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website</a:t>
            </a:r>
            <a:endParaRPr lang="vi-VN" dirty="0"/>
          </a:p>
          <a:p>
            <a:pPr lvl="0"/>
            <a:r>
              <a:rPr lang="vi-VN" dirty="0"/>
              <a:t>   - Những trang rao vặt uy tín: 5giay.vn, chotot.com, vatgia.com, rongbay.vn,…</a:t>
            </a:r>
          </a:p>
          <a:p>
            <a:pPr lvl="0"/>
            <a:r>
              <a:rPr lang="vi-VN" dirty="0"/>
              <a:t>   - Tương tác mạng xã hội: Youtube, Facebook, G+, Linkedin, Twitter, Pin it,…</a:t>
            </a:r>
            <a:endParaRPr lang="en-US" dirty="0"/>
          </a:p>
          <a:p>
            <a:pPr lvl="0"/>
            <a:r>
              <a:rPr lang="en-US" dirty="0"/>
              <a:t>---&gt; T</a:t>
            </a:r>
            <a:r>
              <a:rPr lang="vi-VN" dirty="0"/>
              <a:t>ăng</a:t>
            </a:r>
            <a:r>
              <a:rPr lang="en-US" dirty="0"/>
              <a:t> l</a:t>
            </a:r>
            <a:r>
              <a:rPr lang="vi-VN" dirty="0"/>
              <a:t>ượng</a:t>
            </a:r>
            <a:r>
              <a:rPr lang="en-US" dirty="0"/>
              <a:t> traffic </a:t>
            </a:r>
            <a:r>
              <a:rPr lang="vi-VN" dirty="0"/>
              <a:t>đáng</a:t>
            </a:r>
            <a:r>
              <a:rPr lang="en-US" dirty="0"/>
              <a:t> </a:t>
            </a:r>
            <a:r>
              <a:rPr lang="en-US" dirty="0" err="1"/>
              <a:t>kể</a:t>
            </a:r>
            <a:r>
              <a:rPr lang="en-US" dirty="0"/>
              <a:t> </a:t>
            </a:r>
            <a:r>
              <a:rPr lang="vi-VN" dirty="0"/>
              <a:t>để</a:t>
            </a:r>
            <a:r>
              <a:rPr lang="en-US" dirty="0"/>
              <a:t> </a:t>
            </a:r>
            <a:r>
              <a:rPr lang="en-US" dirty="0" err="1"/>
              <a:t>cải</a:t>
            </a:r>
            <a:r>
              <a:rPr lang="en-US" dirty="0"/>
              <a:t> </a:t>
            </a:r>
            <a:r>
              <a:rPr lang="en-US" dirty="0" err="1"/>
              <a:t>thiện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trong</a:t>
            </a:r>
            <a:r>
              <a:rPr lang="en-US" dirty="0"/>
              <a:t> 3 </a:t>
            </a:r>
            <a:r>
              <a:rPr lang="en-US" dirty="0" err="1"/>
              <a:t>tháng</a:t>
            </a:r>
            <a:r>
              <a:rPr lang="en-US" dirty="0"/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solidFill>
                  <a:srgbClr val="0070C0"/>
                </a:solidFill>
              </a:rPr>
              <a:t>Giai</a:t>
            </a:r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vi-VN" sz="1800" b="1" dirty="0">
                <a:solidFill>
                  <a:srgbClr val="0070C0"/>
                </a:solidFill>
              </a:rPr>
              <a:t>đoạ</a:t>
            </a:r>
            <a:r>
              <a:rPr lang="en-US" sz="1800" b="1" dirty="0">
                <a:solidFill>
                  <a:srgbClr val="0070C0"/>
                </a:solidFill>
              </a:rPr>
              <a:t>n 2: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vi-VN" sz="1800" dirty="0">
                <a:solidFill>
                  <a:srgbClr val="0070C0"/>
                </a:solidFill>
              </a:rPr>
              <a:t>Backlink tăng traffic về website:</a:t>
            </a:r>
            <a:br>
              <a:rPr lang="vi-VN" sz="1800" dirty="0">
                <a:solidFill>
                  <a:srgbClr val="0070C0"/>
                </a:solidFill>
              </a:rPr>
            </a:br>
            <a:endParaRPr lang="en-US" sz="1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b="1" dirty="0" err="1">
                <a:solidFill>
                  <a:srgbClr val="0070C0"/>
                </a:solidFill>
              </a:rPr>
              <a:t>Giai</a:t>
            </a:r>
            <a:r>
              <a:rPr lang="en-US" sz="1800" b="1" dirty="0">
                <a:solidFill>
                  <a:srgbClr val="0070C0"/>
                </a:solidFill>
              </a:rPr>
              <a:t> </a:t>
            </a:r>
            <a:r>
              <a:rPr lang="vi-VN" sz="1800" b="1" dirty="0">
                <a:solidFill>
                  <a:srgbClr val="0070C0"/>
                </a:solidFill>
              </a:rPr>
              <a:t>đoạ</a:t>
            </a:r>
            <a:r>
              <a:rPr lang="en-US" sz="1800" b="1" dirty="0">
                <a:solidFill>
                  <a:srgbClr val="0070C0"/>
                </a:solidFill>
              </a:rPr>
              <a:t>n 3:</a:t>
            </a:r>
            <a:r>
              <a:rPr lang="en-US" sz="1800" dirty="0">
                <a:solidFill>
                  <a:srgbClr val="0070C0"/>
                </a:solidFill>
              </a:rPr>
              <a:t> Theo </a:t>
            </a:r>
            <a:r>
              <a:rPr lang="en-US" sz="1800" dirty="0" err="1">
                <a:solidFill>
                  <a:srgbClr val="0070C0"/>
                </a:solidFill>
              </a:rPr>
              <a:t>dõi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thống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kê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err="1">
                <a:solidFill>
                  <a:srgbClr val="0070C0"/>
                </a:solidFill>
              </a:rPr>
              <a:t>và</a:t>
            </a:r>
            <a:r>
              <a:rPr lang="en-US" sz="1800" dirty="0">
                <a:solidFill>
                  <a:srgbClr val="0070C0"/>
                </a:solidFill>
              </a:rPr>
              <a:t> so </a:t>
            </a:r>
            <a:r>
              <a:rPr lang="en-US" sz="1800" dirty="0" err="1">
                <a:solidFill>
                  <a:srgbClr val="0070C0"/>
                </a:solidFill>
              </a:rPr>
              <a:t>sánh</a:t>
            </a:r>
            <a:br>
              <a:rPr lang="vi-VN" sz="1800" dirty="0">
                <a:solidFill>
                  <a:srgbClr val="0070C0"/>
                </a:solidFill>
              </a:rPr>
            </a:b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1152475"/>
            <a:ext cx="8153400" cy="3416400"/>
          </a:xfrm>
        </p:spPr>
        <p:txBody>
          <a:bodyPr/>
          <a:lstStyle/>
          <a:p>
            <a:pPr lvl="0"/>
            <a:r>
              <a:rPr lang="vi-VN" dirty="0"/>
              <a:t>- </a:t>
            </a:r>
            <a:r>
              <a:rPr lang="en-US" dirty="0"/>
              <a:t>Theo </a:t>
            </a:r>
            <a:r>
              <a:rPr lang="en-US" dirty="0" err="1"/>
              <a:t>dõi</a:t>
            </a:r>
            <a:r>
              <a:rPr lang="en-US" dirty="0"/>
              <a:t> </a:t>
            </a:r>
            <a:r>
              <a:rPr lang="en-US" dirty="0" err="1"/>
              <a:t>thứ</a:t>
            </a:r>
            <a:r>
              <a:rPr lang="en-US" dirty="0"/>
              <a:t> </a:t>
            </a:r>
            <a:r>
              <a:rPr lang="en-US" dirty="0" err="1"/>
              <a:t>hạng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từ</a:t>
            </a:r>
            <a:r>
              <a:rPr lang="en-US" dirty="0"/>
              <a:t> </a:t>
            </a:r>
            <a:r>
              <a:rPr lang="en-US" dirty="0" err="1"/>
              <a:t>khoá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ghi</a:t>
            </a:r>
            <a:r>
              <a:rPr lang="en-US" dirty="0"/>
              <a:t> </a:t>
            </a:r>
            <a:r>
              <a:rPr lang="en-US" dirty="0" err="1"/>
              <a:t>nhật</a:t>
            </a:r>
            <a:r>
              <a:rPr lang="en-US" dirty="0"/>
              <a:t> </a:t>
            </a:r>
            <a:r>
              <a:rPr lang="en-US" dirty="0" err="1"/>
              <a:t>ký</a:t>
            </a:r>
            <a:r>
              <a:rPr lang="en-US" dirty="0"/>
              <a:t> </a:t>
            </a:r>
            <a:r>
              <a:rPr lang="en-US" dirty="0" err="1"/>
              <a:t>theo</a:t>
            </a:r>
            <a:r>
              <a:rPr lang="en-US" dirty="0"/>
              <a:t> </a:t>
            </a:r>
            <a:r>
              <a:rPr lang="en-US" dirty="0" err="1"/>
              <a:t>dõi</a:t>
            </a:r>
            <a:r>
              <a:rPr lang="en-US" dirty="0"/>
              <a:t> </a:t>
            </a:r>
            <a:r>
              <a:rPr lang="en-US" dirty="0" err="1"/>
              <a:t>hàng</a:t>
            </a:r>
            <a:r>
              <a:rPr lang="en-US" dirty="0"/>
              <a:t> </a:t>
            </a:r>
            <a:r>
              <a:rPr lang="en-US" dirty="0" err="1"/>
              <a:t>tuần</a:t>
            </a:r>
            <a:r>
              <a:rPr lang="en-US" dirty="0"/>
              <a:t> </a:t>
            </a:r>
            <a:r>
              <a:rPr lang="vi-VN" dirty="0"/>
              <a:t>để</a:t>
            </a:r>
            <a:r>
              <a:rPr lang="en-US" dirty="0"/>
              <a:t> </a:t>
            </a:r>
            <a:r>
              <a:rPr lang="en-US" dirty="0" err="1"/>
              <a:t>rút</a:t>
            </a:r>
            <a:r>
              <a:rPr lang="en-US" dirty="0"/>
              <a:t> </a:t>
            </a:r>
            <a:r>
              <a:rPr lang="en-US" dirty="0" err="1"/>
              <a:t>kinh</a:t>
            </a:r>
            <a:r>
              <a:rPr lang="en-US" dirty="0"/>
              <a:t> </a:t>
            </a:r>
            <a:r>
              <a:rPr lang="en-US" dirty="0" err="1"/>
              <a:t>nghiệm</a:t>
            </a:r>
            <a:r>
              <a:rPr lang="en-US" dirty="0"/>
              <a:t>.</a:t>
            </a:r>
          </a:p>
          <a:p>
            <a:pPr lvl="0">
              <a:buFontTx/>
              <a:buChar char="-"/>
            </a:pPr>
            <a:r>
              <a:rPr lang="en-US" dirty="0"/>
              <a:t>Theo </a:t>
            </a:r>
            <a:r>
              <a:rPr lang="en-US" dirty="0" err="1"/>
              <a:t>dõi</a:t>
            </a:r>
            <a:r>
              <a:rPr lang="en-US" dirty="0"/>
              <a:t> </a:t>
            </a:r>
            <a:r>
              <a:rPr lang="vi-VN" dirty="0"/>
              <a:t>đối</a:t>
            </a:r>
            <a:r>
              <a:rPr lang="en-US" dirty="0"/>
              <a:t> </a:t>
            </a:r>
            <a:r>
              <a:rPr lang="en-US" dirty="0" err="1"/>
              <a:t>thủ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có</a:t>
            </a:r>
            <a:r>
              <a:rPr lang="en-US" dirty="0"/>
              <a:t> </a:t>
            </a:r>
            <a:r>
              <a:rPr lang="en-US" dirty="0" err="1"/>
              <a:t>những</a:t>
            </a:r>
            <a:r>
              <a:rPr lang="en-US" dirty="0"/>
              <a:t> </a:t>
            </a:r>
            <a:r>
              <a:rPr lang="en-US" dirty="0" err="1"/>
              <a:t>giải</a:t>
            </a:r>
            <a:r>
              <a:rPr lang="en-US" dirty="0"/>
              <a:t> </a:t>
            </a:r>
            <a:r>
              <a:rPr lang="en-US" dirty="0" err="1"/>
              <a:t>pháp</a:t>
            </a:r>
            <a:r>
              <a:rPr lang="en-US" dirty="0"/>
              <a:t> </a:t>
            </a:r>
            <a:r>
              <a:rPr lang="en-US" dirty="0" err="1"/>
              <a:t>phù</a:t>
            </a:r>
            <a:r>
              <a:rPr lang="en-US" dirty="0"/>
              <a:t> </a:t>
            </a:r>
            <a:r>
              <a:rPr lang="en-US" dirty="0" err="1"/>
              <a:t>hợp</a:t>
            </a:r>
            <a:r>
              <a:rPr lang="en-US" dirty="0"/>
              <a:t> </a:t>
            </a:r>
            <a:r>
              <a:rPr lang="vi-VN" dirty="0"/>
              <a:t>để</a:t>
            </a:r>
            <a:r>
              <a:rPr lang="en-US" dirty="0"/>
              <a:t> </a:t>
            </a:r>
            <a:r>
              <a:rPr lang="en-US" dirty="0" err="1"/>
              <a:t>duy</a:t>
            </a:r>
            <a:r>
              <a:rPr lang="en-US" dirty="0"/>
              <a:t> </a:t>
            </a:r>
            <a:r>
              <a:rPr lang="en-US" dirty="0" err="1"/>
              <a:t>trì</a:t>
            </a:r>
            <a:r>
              <a:rPr lang="en-US" dirty="0"/>
              <a:t> </a:t>
            </a:r>
            <a:r>
              <a:rPr lang="en-US" dirty="0" err="1"/>
              <a:t>và</a:t>
            </a:r>
            <a:r>
              <a:rPr lang="en-US" dirty="0"/>
              <a:t> </a:t>
            </a:r>
            <a:r>
              <a:rPr lang="en-US" dirty="0" err="1"/>
              <a:t>cải</a:t>
            </a:r>
            <a:r>
              <a:rPr lang="en-US" dirty="0"/>
              <a:t> </a:t>
            </a:r>
            <a:r>
              <a:rPr lang="en-US" dirty="0" err="1"/>
              <a:t>thiện</a:t>
            </a:r>
            <a:r>
              <a:rPr lang="en-US" dirty="0"/>
              <a:t> </a:t>
            </a:r>
            <a:r>
              <a:rPr lang="en-US" dirty="0" err="1"/>
              <a:t>vị</a:t>
            </a:r>
            <a:r>
              <a:rPr lang="en-US" dirty="0"/>
              <a:t> </a:t>
            </a:r>
            <a:r>
              <a:rPr lang="en-US" dirty="0" err="1"/>
              <a:t>trí</a:t>
            </a:r>
            <a:r>
              <a:rPr lang="en-US" dirty="0"/>
              <a:t>.</a:t>
            </a:r>
          </a:p>
          <a:p>
            <a:pPr lvl="0"/>
            <a:endParaRPr lang="vi-VN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b="1" dirty="0" err="1">
                <a:solidFill>
                  <a:srgbClr val="00B0F0"/>
                </a:solidFill>
              </a:rPr>
              <a:t>Xin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chân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thành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en-US" sz="2400" b="1" dirty="0" err="1">
                <a:solidFill>
                  <a:srgbClr val="00B0F0"/>
                </a:solidFill>
              </a:rPr>
              <a:t>cảm</a:t>
            </a:r>
            <a:r>
              <a:rPr lang="en-US" sz="2400" b="1" dirty="0">
                <a:solidFill>
                  <a:srgbClr val="00B0F0"/>
                </a:solidFill>
              </a:rPr>
              <a:t> </a:t>
            </a:r>
            <a:r>
              <a:rPr lang="vi-VN" sz="2400" b="1" dirty="0">
                <a:solidFill>
                  <a:srgbClr val="00B0F0"/>
                </a:solidFill>
              </a:rPr>
              <a:t>ơn</a:t>
            </a:r>
            <a:r>
              <a:rPr lang="en-US" sz="2400" b="1" dirty="0">
                <a:solidFill>
                  <a:srgbClr val="00B0F0"/>
                </a:solidFill>
              </a:rPr>
              <a:t>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971550"/>
            <a:ext cx="8520600" cy="3810000"/>
          </a:xfrm>
        </p:spPr>
        <p:txBody>
          <a:bodyPr/>
          <a:lstStyle/>
          <a:p>
            <a:pPr algn="ctr"/>
            <a:r>
              <a:rPr lang="en-US" dirty="0" err="1"/>
              <a:t>Mọi</a:t>
            </a:r>
            <a:r>
              <a:rPr lang="en-US" dirty="0"/>
              <a:t> </a:t>
            </a:r>
            <a:r>
              <a:rPr lang="en-US" dirty="0" err="1"/>
              <a:t>thắc</a:t>
            </a:r>
            <a:r>
              <a:rPr lang="en-US" dirty="0"/>
              <a:t> </a:t>
            </a:r>
            <a:r>
              <a:rPr lang="en-US" dirty="0" err="1"/>
              <a:t>mắc</a:t>
            </a:r>
            <a:r>
              <a:rPr lang="en-US" dirty="0"/>
              <a:t> </a:t>
            </a:r>
            <a:r>
              <a:rPr lang="en-US" dirty="0" err="1"/>
              <a:t>cần</a:t>
            </a:r>
            <a:r>
              <a:rPr lang="en-US" dirty="0"/>
              <a:t> </a:t>
            </a:r>
            <a:r>
              <a:rPr lang="en-US" dirty="0" err="1"/>
              <a:t>hỗ</a:t>
            </a:r>
            <a:r>
              <a:rPr lang="en-US" dirty="0"/>
              <a:t> </a:t>
            </a:r>
            <a:r>
              <a:rPr lang="en-US" dirty="0" err="1"/>
              <a:t>trợ</a:t>
            </a:r>
            <a:r>
              <a:rPr lang="en-US" dirty="0"/>
              <a:t> </a:t>
            </a:r>
            <a:r>
              <a:rPr lang="en-US" dirty="0" err="1"/>
              <a:t>vui</a:t>
            </a:r>
            <a:r>
              <a:rPr lang="en-US" dirty="0"/>
              <a:t> </a:t>
            </a:r>
            <a:r>
              <a:rPr lang="en-US" dirty="0" err="1"/>
              <a:t>lòng</a:t>
            </a:r>
            <a:r>
              <a:rPr lang="en-US" dirty="0"/>
              <a:t> </a:t>
            </a:r>
            <a:r>
              <a:rPr lang="en-US" dirty="0" err="1"/>
              <a:t>liên</a:t>
            </a:r>
            <a:r>
              <a:rPr lang="en-US" dirty="0"/>
              <a:t> </a:t>
            </a:r>
            <a:r>
              <a:rPr lang="en-US" dirty="0" err="1"/>
              <a:t>hệ</a:t>
            </a:r>
            <a:r>
              <a:rPr lang="en-US" dirty="0"/>
              <a:t> </a:t>
            </a:r>
            <a:r>
              <a:rPr lang="en-US" dirty="0" err="1"/>
              <a:t>thông</a:t>
            </a:r>
            <a:r>
              <a:rPr lang="en-US" dirty="0"/>
              <a:t> tin </a:t>
            </a:r>
            <a:r>
              <a:rPr lang="en-US" dirty="0" err="1"/>
              <a:t>sau</a:t>
            </a:r>
            <a:r>
              <a:rPr lang="en-US" dirty="0"/>
              <a:t>: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sz="2400" b="1" dirty="0"/>
          </a:p>
          <a:p>
            <a:pPr algn="ctr"/>
            <a:r>
              <a:rPr lang="en-US" sz="2400" b="1" dirty="0" err="1"/>
              <a:t>Công</a:t>
            </a:r>
            <a:r>
              <a:rPr lang="en-US" sz="2400" b="1" dirty="0"/>
              <a:t> Ty TNHH </a:t>
            </a:r>
            <a:r>
              <a:rPr lang="en-US" sz="2400" b="1" dirty="0" err="1"/>
              <a:t>Thiết</a:t>
            </a:r>
            <a:r>
              <a:rPr lang="en-US" sz="2400" b="1" dirty="0"/>
              <a:t> </a:t>
            </a:r>
            <a:r>
              <a:rPr lang="en-US" sz="2400" b="1" dirty="0" err="1"/>
              <a:t>Kế</a:t>
            </a:r>
            <a:r>
              <a:rPr lang="en-US" sz="2400" b="1" dirty="0"/>
              <a:t> 247</a:t>
            </a:r>
          </a:p>
          <a:p>
            <a:pPr algn="ctr"/>
            <a:r>
              <a:rPr lang="en-US" dirty="0"/>
              <a:t>Đ/c: 115/25 </a:t>
            </a:r>
            <a:r>
              <a:rPr lang="en-US" dirty="0" err="1"/>
              <a:t>Tân</a:t>
            </a:r>
            <a:r>
              <a:rPr lang="en-US" dirty="0"/>
              <a:t> </a:t>
            </a:r>
            <a:r>
              <a:rPr lang="en-US" dirty="0" err="1"/>
              <a:t>Thới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 1, Ph</a:t>
            </a:r>
            <a:r>
              <a:rPr lang="vi-VN" dirty="0"/>
              <a:t>ường</a:t>
            </a:r>
            <a:r>
              <a:rPr lang="en-US" dirty="0"/>
              <a:t> </a:t>
            </a:r>
            <a:r>
              <a:rPr lang="en-US" dirty="0" err="1"/>
              <a:t>Tân</a:t>
            </a:r>
            <a:r>
              <a:rPr lang="en-US" dirty="0"/>
              <a:t> </a:t>
            </a:r>
            <a:r>
              <a:rPr lang="en-US" dirty="0" err="1"/>
              <a:t>Thới</a:t>
            </a:r>
            <a:r>
              <a:rPr lang="en-US" dirty="0"/>
              <a:t> </a:t>
            </a:r>
            <a:r>
              <a:rPr lang="en-US" dirty="0" err="1"/>
              <a:t>Nhất</a:t>
            </a:r>
            <a:r>
              <a:rPr lang="en-US" dirty="0"/>
              <a:t>, </a:t>
            </a:r>
            <a:r>
              <a:rPr lang="en-US" dirty="0" err="1"/>
              <a:t>Quận</a:t>
            </a:r>
            <a:r>
              <a:rPr lang="en-US" dirty="0"/>
              <a:t> 12, Tp.HCM.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Hotline: </a:t>
            </a:r>
            <a:r>
              <a:rPr lang="en-US" sz="2000" b="1" dirty="0">
                <a:solidFill>
                  <a:srgbClr val="FF0000"/>
                </a:solidFill>
              </a:rPr>
              <a:t>0938 185 086 Mr. </a:t>
            </a:r>
            <a:r>
              <a:rPr lang="en-US" sz="2000" b="1" dirty="0" err="1">
                <a:solidFill>
                  <a:srgbClr val="FF0000"/>
                </a:solidFill>
              </a:rPr>
              <a:t>Thanh</a:t>
            </a:r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4" name="Picture 3" descr="top_head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114550"/>
            <a:ext cx="2800350" cy="8953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642</Words>
  <Application>Microsoft Office PowerPoint</Application>
  <PresentationFormat>On-screen Show (16:9)</PresentationFormat>
  <Paragraphs>60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Wingdings</vt:lpstr>
      <vt:lpstr>simple-light-2</vt:lpstr>
      <vt:lpstr>Chiến lược Marketing Online</vt:lpstr>
      <vt:lpstr>I. Giới thiệu về http://dragonking.vn</vt:lpstr>
      <vt:lpstr>1. Hiện trạng:</vt:lpstr>
      <vt:lpstr>2. Giải pháp:</vt:lpstr>
      <vt:lpstr>II. Nội dung:</vt:lpstr>
      <vt:lpstr>2. Phân tích đối thủ: Website: http://biotechpool.com </vt:lpstr>
      <vt:lpstr>3. Onpage</vt:lpstr>
      <vt:lpstr>4. Offpage:</vt:lpstr>
      <vt:lpstr>Giai đoạn 2: Backlink tăng traffic về website: </vt:lpstr>
      <vt:lpstr>Giai đoạn 3: Theo dõi thống kê và so sánh </vt:lpstr>
      <vt:lpstr>Xin chân thành cảm ơn!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Chiến lược kinh doanh   Phụ Tùng Xe Hương Dũ</dc:title>
  <dc:creator>THIETKE247</dc:creator>
  <cp:lastModifiedBy>ADMIN</cp:lastModifiedBy>
  <cp:revision>27</cp:revision>
  <dcterms:modified xsi:type="dcterms:W3CDTF">2016-03-18T13:42:47Z</dcterms:modified>
</cp:coreProperties>
</file>