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9" r:id="rId9"/>
    <p:sldId id="280" r:id="rId10"/>
    <p:sldId id="263" r:id="rId11"/>
    <p:sldId id="264" r:id="rId12"/>
    <p:sldId id="265" r:id="rId13"/>
    <p:sldId id="266" r:id="rId14"/>
    <p:sldId id="267" r:id="rId15"/>
    <p:sldId id="268" r:id="rId16"/>
    <p:sldId id="269" r:id="rId17"/>
    <p:sldId id="278" r:id="rId18"/>
    <p:sldId id="270" r:id="rId19"/>
    <p:sldId id="271" r:id="rId20"/>
    <p:sldId id="272" r:id="rId21"/>
    <p:sldId id="273" r:id="rId22"/>
    <p:sldId id="274" r:id="rId23"/>
    <p:sldId id="275" r:id="rId24"/>
    <p:sldId id="276" r:id="rId25"/>
    <p:sldId id="277" r:id="rId26"/>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660"/>
  </p:normalViewPr>
  <p:slideViewPr>
    <p:cSldViewPr snapToGrid="0">
      <p:cViewPr varScale="1">
        <p:scale>
          <a:sx n="62" d="100"/>
          <a:sy n="62" d="100"/>
        </p:scale>
        <p:origin x="8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5E991D6-254F-49F0-BBD1-A40575737EFA}"/>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a:extLst>
              <a:ext uri="{FF2B5EF4-FFF2-40B4-BE49-F238E27FC236}">
                <a16:creationId xmlns:a16="http://schemas.microsoft.com/office/drawing/2014/main" id="{6F143581-E5DB-4802-8373-4793DBC24F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a:extLst>
              <a:ext uri="{FF2B5EF4-FFF2-40B4-BE49-F238E27FC236}">
                <a16:creationId xmlns:a16="http://schemas.microsoft.com/office/drawing/2014/main" id="{E331ADDD-3460-48C8-B41A-CB168409FA97}"/>
              </a:ext>
            </a:extLst>
          </p:cNvPr>
          <p:cNvSpPr>
            <a:spLocks noGrp="1"/>
          </p:cNvSpPr>
          <p:nvPr>
            <p:ph type="dt" sz="half" idx="10"/>
          </p:nvPr>
        </p:nvSpPr>
        <p:spPr/>
        <p:txBody>
          <a:bodyPr/>
          <a:lstStyle/>
          <a:p>
            <a:fld id="{4C7D71A5-3DC3-4BCE-B07A-0D66C91365B7}" type="datetimeFigureOut">
              <a:rPr lang="vi-VN" smtClean="0"/>
              <a:t>18/09/2021</a:t>
            </a:fld>
            <a:endParaRPr lang="vi-VN"/>
          </a:p>
        </p:txBody>
      </p:sp>
      <p:sp>
        <p:nvSpPr>
          <p:cNvPr id="5" name="Chỗ dành sẵn cho Chân trang 4">
            <a:extLst>
              <a:ext uri="{FF2B5EF4-FFF2-40B4-BE49-F238E27FC236}">
                <a16:creationId xmlns:a16="http://schemas.microsoft.com/office/drawing/2014/main" id="{A4DD0207-726C-47B8-B538-E032BCA63F39}"/>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E15E6B8C-35D8-428C-9E60-C868E9E27E93}"/>
              </a:ext>
            </a:extLst>
          </p:cNvPr>
          <p:cNvSpPr>
            <a:spLocks noGrp="1"/>
          </p:cNvSpPr>
          <p:nvPr>
            <p:ph type="sldNum" sz="quarter" idx="12"/>
          </p:nvPr>
        </p:nvSpPr>
        <p:spPr/>
        <p:txBody>
          <a:bodyPr/>
          <a:lstStyle/>
          <a:p>
            <a:fld id="{594BA26B-25C3-43E6-B4B7-F284173A9FB5}" type="slidenum">
              <a:rPr lang="vi-VN" smtClean="0"/>
              <a:t>‹#›</a:t>
            </a:fld>
            <a:endParaRPr lang="vi-VN"/>
          </a:p>
        </p:txBody>
      </p:sp>
    </p:spTree>
    <p:extLst>
      <p:ext uri="{BB962C8B-B14F-4D97-AF65-F5344CB8AC3E}">
        <p14:creationId xmlns:p14="http://schemas.microsoft.com/office/powerpoint/2010/main" val="769725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CAE56C00-A323-476B-88A0-4BFDD261D749}"/>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C528BFD8-897F-4582-9C03-3D68B5A06DAC}"/>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CD19A15E-9A06-48A7-BF41-A96E62FD0040}"/>
              </a:ext>
            </a:extLst>
          </p:cNvPr>
          <p:cNvSpPr>
            <a:spLocks noGrp="1"/>
          </p:cNvSpPr>
          <p:nvPr>
            <p:ph type="dt" sz="half" idx="10"/>
          </p:nvPr>
        </p:nvSpPr>
        <p:spPr/>
        <p:txBody>
          <a:bodyPr/>
          <a:lstStyle/>
          <a:p>
            <a:fld id="{4C7D71A5-3DC3-4BCE-B07A-0D66C91365B7}" type="datetimeFigureOut">
              <a:rPr lang="vi-VN" smtClean="0"/>
              <a:t>18/09/2021</a:t>
            </a:fld>
            <a:endParaRPr lang="vi-VN"/>
          </a:p>
        </p:txBody>
      </p:sp>
      <p:sp>
        <p:nvSpPr>
          <p:cNvPr id="5" name="Chỗ dành sẵn cho Chân trang 4">
            <a:extLst>
              <a:ext uri="{FF2B5EF4-FFF2-40B4-BE49-F238E27FC236}">
                <a16:creationId xmlns:a16="http://schemas.microsoft.com/office/drawing/2014/main" id="{4848C405-E4E3-4A23-A3C3-BBC64F78B065}"/>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5B788C93-B9B1-46C5-A06E-8C0EAE1393F1}"/>
              </a:ext>
            </a:extLst>
          </p:cNvPr>
          <p:cNvSpPr>
            <a:spLocks noGrp="1"/>
          </p:cNvSpPr>
          <p:nvPr>
            <p:ph type="sldNum" sz="quarter" idx="12"/>
          </p:nvPr>
        </p:nvSpPr>
        <p:spPr/>
        <p:txBody>
          <a:bodyPr/>
          <a:lstStyle/>
          <a:p>
            <a:fld id="{594BA26B-25C3-43E6-B4B7-F284173A9FB5}" type="slidenum">
              <a:rPr lang="vi-VN" smtClean="0"/>
              <a:t>‹#›</a:t>
            </a:fld>
            <a:endParaRPr lang="vi-VN"/>
          </a:p>
        </p:txBody>
      </p:sp>
    </p:spTree>
    <p:extLst>
      <p:ext uri="{BB962C8B-B14F-4D97-AF65-F5344CB8AC3E}">
        <p14:creationId xmlns:p14="http://schemas.microsoft.com/office/powerpoint/2010/main" val="19554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A6BF293A-83EE-437A-A11D-88ECE6FFEEBF}"/>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p>
        </p:txBody>
      </p:sp>
      <p:sp>
        <p:nvSpPr>
          <p:cNvPr id="3" name="Chỗ dành sẵn cho Văn bản 2">
            <a:extLst>
              <a:ext uri="{FF2B5EF4-FFF2-40B4-BE49-F238E27FC236}">
                <a16:creationId xmlns:a16="http://schemas.microsoft.com/office/drawing/2014/main" id="{BF250E77-2C9D-4B86-BE3D-663F93B864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E55736D0-3E93-45CF-813F-06460B0EE6FF}"/>
              </a:ext>
            </a:extLst>
          </p:cNvPr>
          <p:cNvSpPr>
            <a:spLocks noGrp="1"/>
          </p:cNvSpPr>
          <p:nvPr>
            <p:ph type="dt" sz="half" idx="10"/>
          </p:nvPr>
        </p:nvSpPr>
        <p:spPr/>
        <p:txBody>
          <a:bodyPr/>
          <a:lstStyle/>
          <a:p>
            <a:fld id="{4C7D71A5-3DC3-4BCE-B07A-0D66C91365B7}" type="datetimeFigureOut">
              <a:rPr lang="vi-VN" smtClean="0"/>
              <a:t>18/09/2021</a:t>
            </a:fld>
            <a:endParaRPr lang="vi-VN"/>
          </a:p>
        </p:txBody>
      </p:sp>
      <p:sp>
        <p:nvSpPr>
          <p:cNvPr id="5" name="Chỗ dành sẵn cho Chân trang 4">
            <a:extLst>
              <a:ext uri="{FF2B5EF4-FFF2-40B4-BE49-F238E27FC236}">
                <a16:creationId xmlns:a16="http://schemas.microsoft.com/office/drawing/2014/main" id="{D5EB75E3-8169-45DA-84AC-349B83420766}"/>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C3015633-9487-4533-BCD6-2BC309B8023C}"/>
              </a:ext>
            </a:extLst>
          </p:cNvPr>
          <p:cNvSpPr>
            <a:spLocks noGrp="1"/>
          </p:cNvSpPr>
          <p:nvPr>
            <p:ph type="sldNum" sz="quarter" idx="12"/>
          </p:nvPr>
        </p:nvSpPr>
        <p:spPr/>
        <p:txBody>
          <a:bodyPr/>
          <a:lstStyle/>
          <a:p>
            <a:fld id="{594BA26B-25C3-43E6-B4B7-F284173A9FB5}" type="slidenum">
              <a:rPr lang="vi-VN" smtClean="0"/>
              <a:t>‹#›</a:t>
            </a:fld>
            <a:endParaRPr lang="vi-VN"/>
          </a:p>
        </p:txBody>
      </p:sp>
    </p:spTree>
    <p:extLst>
      <p:ext uri="{BB962C8B-B14F-4D97-AF65-F5344CB8AC3E}">
        <p14:creationId xmlns:p14="http://schemas.microsoft.com/office/powerpoint/2010/main" val="789375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EF58BD5-43AB-4D6D-97E0-50EE51224495}"/>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F9D61B00-849C-47CF-A13D-CBAE398BA9FA}"/>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ội dung 3">
            <a:extLst>
              <a:ext uri="{FF2B5EF4-FFF2-40B4-BE49-F238E27FC236}">
                <a16:creationId xmlns:a16="http://schemas.microsoft.com/office/drawing/2014/main" id="{9C6739C1-CEB2-409F-ACEF-A3A8AA1D6B0B}"/>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Ngày tháng 4">
            <a:extLst>
              <a:ext uri="{FF2B5EF4-FFF2-40B4-BE49-F238E27FC236}">
                <a16:creationId xmlns:a16="http://schemas.microsoft.com/office/drawing/2014/main" id="{23F024C2-0A26-423C-8949-CA507135D3F8}"/>
              </a:ext>
            </a:extLst>
          </p:cNvPr>
          <p:cNvSpPr>
            <a:spLocks noGrp="1"/>
          </p:cNvSpPr>
          <p:nvPr>
            <p:ph type="dt" sz="half" idx="10"/>
          </p:nvPr>
        </p:nvSpPr>
        <p:spPr/>
        <p:txBody>
          <a:bodyPr/>
          <a:lstStyle/>
          <a:p>
            <a:fld id="{4C7D71A5-3DC3-4BCE-B07A-0D66C91365B7}" type="datetimeFigureOut">
              <a:rPr lang="vi-VN" smtClean="0"/>
              <a:t>18/09/2021</a:t>
            </a:fld>
            <a:endParaRPr lang="vi-VN"/>
          </a:p>
        </p:txBody>
      </p:sp>
      <p:sp>
        <p:nvSpPr>
          <p:cNvPr id="6" name="Chỗ dành sẵn cho Chân trang 5">
            <a:extLst>
              <a:ext uri="{FF2B5EF4-FFF2-40B4-BE49-F238E27FC236}">
                <a16:creationId xmlns:a16="http://schemas.microsoft.com/office/drawing/2014/main" id="{52D57A48-459E-4ABE-9F0A-E41930C3AE2B}"/>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A1A9E134-4469-4F60-816A-359F6BF4A9A6}"/>
              </a:ext>
            </a:extLst>
          </p:cNvPr>
          <p:cNvSpPr>
            <a:spLocks noGrp="1"/>
          </p:cNvSpPr>
          <p:nvPr>
            <p:ph type="sldNum" sz="quarter" idx="12"/>
          </p:nvPr>
        </p:nvSpPr>
        <p:spPr/>
        <p:txBody>
          <a:bodyPr/>
          <a:lstStyle/>
          <a:p>
            <a:fld id="{594BA26B-25C3-43E6-B4B7-F284173A9FB5}" type="slidenum">
              <a:rPr lang="vi-VN" smtClean="0"/>
              <a:t>‹#›</a:t>
            </a:fld>
            <a:endParaRPr lang="vi-VN"/>
          </a:p>
        </p:txBody>
      </p:sp>
    </p:spTree>
    <p:extLst>
      <p:ext uri="{BB962C8B-B14F-4D97-AF65-F5344CB8AC3E}">
        <p14:creationId xmlns:p14="http://schemas.microsoft.com/office/powerpoint/2010/main" val="2328792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4DEAE0B-656E-4EFA-9169-891BD25A5625}"/>
              </a:ext>
            </a:extLst>
          </p:cNvPr>
          <p:cNvSpPr>
            <a:spLocks noGrp="1"/>
          </p:cNvSpPr>
          <p:nvPr>
            <p:ph type="title"/>
          </p:nvPr>
        </p:nvSpPr>
        <p:spPr>
          <a:xfrm>
            <a:off x="839788" y="365125"/>
            <a:ext cx="10515600" cy="1325563"/>
          </a:xfrm>
        </p:spPr>
        <p:txBody>
          <a:bodyPr/>
          <a:lstStyle/>
          <a:p>
            <a:r>
              <a:rPr lang="vi-VN"/>
              <a:t>Bấm để sửa kiểu tiêu đề Bản cái</a:t>
            </a:r>
          </a:p>
        </p:txBody>
      </p:sp>
      <p:sp>
        <p:nvSpPr>
          <p:cNvPr id="3" name="Chỗ dành sẵn cho Văn bản 2">
            <a:extLst>
              <a:ext uri="{FF2B5EF4-FFF2-40B4-BE49-F238E27FC236}">
                <a16:creationId xmlns:a16="http://schemas.microsoft.com/office/drawing/2014/main" id="{48DFAE0E-5182-4C1D-9092-9FF42655DF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6808185B-9457-4A99-9414-BBADEE41A7A2}"/>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Văn bản 4">
            <a:extLst>
              <a:ext uri="{FF2B5EF4-FFF2-40B4-BE49-F238E27FC236}">
                <a16:creationId xmlns:a16="http://schemas.microsoft.com/office/drawing/2014/main" id="{07206EC2-9CA3-4B13-BB3A-A9E844195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787AB15D-6EDD-417F-BB7F-3365EADD7A0D}"/>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7" name="Chỗ dành sẵn cho Ngày tháng 6">
            <a:extLst>
              <a:ext uri="{FF2B5EF4-FFF2-40B4-BE49-F238E27FC236}">
                <a16:creationId xmlns:a16="http://schemas.microsoft.com/office/drawing/2014/main" id="{E25798C4-825F-4B5C-80B2-F14F0CFE7427}"/>
              </a:ext>
            </a:extLst>
          </p:cNvPr>
          <p:cNvSpPr>
            <a:spLocks noGrp="1"/>
          </p:cNvSpPr>
          <p:nvPr>
            <p:ph type="dt" sz="half" idx="10"/>
          </p:nvPr>
        </p:nvSpPr>
        <p:spPr/>
        <p:txBody>
          <a:bodyPr/>
          <a:lstStyle/>
          <a:p>
            <a:fld id="{4C7D71A5-3DC3-4BCE-B07A-0D66C91365B7}" type="datetimeFigureOut">
              <a:rPr lang="vi-VN" smtClean="0"/>
              <a:t>18/09/2021</a:t>
            </a:fld>
            <a:endParaRPr lang="vi-VN"/>
          </a:p>
        </p:txBody>
      </p:sp>
      <p:sp>
        <p:nvSpPr>
          <p:cNvPr id="8" name="Chỗ dành sẵn cho Chân trang 7">
            <a:extLst>
              <a:ext uri="{FF2B5EF4-FFF2-40B4-BE49-F238E27FC236}">
                <a16:creationId xmlns:a16="http://schemas.microsoft.com/office/drawing/2014/main" id="{A61DFC26-282A-4BD6-B625-3F89163970AB}"/>
              </a:ext>
            </a:extLst>
          </p:cNvPr>
          <p:cNvSpPr>
            <a:spLocks noGrp="1"/>
          </p:cNvSpPr>
          <p:nvPr>
            <p:ph type="ftr" sz="quarter" idx="11"/>
          </p:nvPr>
        </p:nvSpPr>
        <p:spPr/>
        <p:txBody>
          <a:bodyPr/>
          <a:lstStyle/>
          <a:p>
            <a:endParaRPr lang="vi-VN"/>
          </a:p>
        </p:txBody>
      </p:sp>
      <p:sp>
        <p:nvSpPr>
          <p:cNvPr id="9" name="Chỗ dành sẵn cho Số hiệu Bản chiếu 8">
            <a:extLst>
              <a:ext uri="{FF2B5EF4-FFF2-40B4-BE49-F238E27FC236}">
                <a16:creationId xmlns:a16="http://schemas.microsoft.com/office/drawing/2014/main" id="{444352E2-B8AD-4671-AAD6-6B9C502CDEA1}"/>
              </a:ext>
            </a:extLst>
          </p:cNvPr>
          <p:cNvSpPr>
            <a:spLocks noGrp="1"/>
          </p:cNvSpPr>
          <p:nvPr>
            <p:ph type="sldNum" sz="quarter" idx="12"/>
          </p:nvPr>
        </p:nvSpPr>
        <p:spPr/>
        <p:txBody>
          <a:bodyPr/>
          <a:lstStyle/>
          <a:p>
            <a:fld id="{594BA26B-25C3-43E6-B4B7-F284173A9FB5}" type="slidenum">
              <a:rPr lang="vi-VN" smtClean="0"/>
              <a:t>‹#›</a:t>
            </a:fld>
            <a:endParaRPr lang="vi-VN"/>
          </a:p>
        </p:txBody>
      </p:sp>
    </p:spTree>
    <p:extLst>
      <p:ext uri="{BB962C8B-B14F-4D97-AF65-F5344CB8AC3E}">
        <p14:creationId xmlns:p14="http://schemas.microsoft.com/office/powerpoint/2010/main" val="1451792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C2207301-00C9-4CA6-A0EB-03A5F2354505}"/>
              </a:ext>
            </a:extLst>
          </p:cNvPr>
          <p:cNvSpPr>
            <a:spLocks noGrp="1"/>
          </p:cNvSpPr>
          <p:nvPr>
            <p:ph type="title"/>
          </p:nvPr>
        </p:nvSpPr>
        <p:spPr/>
        <p:txBody>
          <a:bodyPr/>
          <a:lstStyle/>
          <a:p>
            <a:r>
              <a:rPr lang="vi-VN"/>
              <a:t>Bấm để sửa kiểu tiêu đề Bản cái</a:t>
            </a:r>
          </a:p>
        </p:txBody>
      </p:sp>
      <p:sp>
        <p:nvSpPr>
          <p:cNvPr id="3" name="Chỗ dành sẵn cho Ngày tháng 2">
            <a:extLst>
              <a:ext uri="{FF2B5EF4-FFF2-40B4-BE49-F238E27FC236}">
                <a16:creationId xmlns:a16="http://schemas.microsoft.com/office/drawing/2014/main" id="{000EA3E4-2299-46B2-838F-22E01B076E48}"/>
              </a:ext>
            </a:extLst>
          </p:cNvPr>
          <p:cNvSpPr>
            <a:spLocks noGrp="1"/>
          </p:cNvSpPr>
          <p:nvPr>
            <p:ph type="dt" sz="half" idx="10"/>
          </p:nvPr>
        </p:nvSpPr>
        <p:spPr/>
        <p:txBody>
          <a:bodyPr/>
          <a:lstStyle/>
          <a:p>
            <a:fld id="{4C7D71A5-3DC3-4BCE-B07A-0D66C91365B7}" type="datetimeFigureOut">
              <a:rPr lang="vi-VN" smtClean="0"/>
              <a:t>18/09/2021</a:t>
            </a:fld>
            <a:endParaRPr lang="vi-VN"/>
          </a:p>
        </p:txBody>
      </p:sp>
      <p:sp>
        <p:nvSpPr>
          <p:cNvPr id="4" name="Chỗ dành sẵn cho Chân trang 3">
            <a:extLst>
              <a:ext uri="{FF2B5EF4-FFF2-40B4-BE49-F238E27FC236}">
                <a16:creationId xmlns:a16="http://schemas.microsoft.com/office/drawing/2014/main" id="{81D704DD-A6B4-4B3B-893A-AD17D4874B66}"/>
              </a:ext>
            </a:extLst>
          </p:cNvPr>
          <p:cNvSpPr>
            <a:spLocks noGrp="1"/>
          </p:cNvSpPr>
          <p:nvPr>
            <p:ph type="ftr" sz="quarter" idx="11"/>
          </p:nvPr>
        </p:nvSpPr>
        <p:spPr/>
        <p:txBody>
          <a:bodyPr/>
          <a:lstStyle/>
          <a:p>
            <a:endParaRPr lang="vi-VN"/>
          </a:p>
        </p:txBody>
      </p:sp>
      <p:sp>
        <p:nvSpPr>
          <p:cNvPr id="5" name="Chỗ dành sẵn cho Số hiệu Bản chiếu 4">
            <a:extLst>
              <a:ext uri="{FF2B5EF4-FFF2-40B4-BE49-F238E27FC236}">
                <a16:creationId xmlns:a16="http://schemas.microsoft.com/office/drawing/2014/main" id="{C700C1AA-AC10-4DDE-B4A0-3E1B11A62A5C}"/>
              </a:ext>
            </a:extLst>
          </p:cNvPr>
          <p:cNvSpPr>
            <a:spLocks noGrp="1"/>
          </p:cNvSpPr>
          <p:nvPr>
            <p:ph type="sldNum" sz="quarter" idx="12"/>
          </p:nvPr>
        </p:nvSpPr>
        <p:spPr/>
        <p:txBody>
          <a:bodyPr/>
          <a:lstStyle/>
          <a:p>
            <a:fld id="{594BA26B-25C3-43E6-B4B7-F284173A9FB5}" type="slidenum">
              <a:rPr lang="vi-VN" smtClean="0"/>
              <a:t>‹#›</a:t>
            </a:fld>
            <a:endParaRPr lang="vi-VN"/>
          </a:p>
        </p:txBody>
      </p:sp>
    </p:spTree>
    <p:extLst>
      <p:ext uri="{BB962C8B-B14F-4D97-AF65-F5344CB8AC3E}">
        <p14:creationId xmlns:p14="http://schemas.microsoft.com/office/powerpoint/2010/main" val="157235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41983029-9E68-4D8A-B5B3-AA5A7D7F9A4B}"/>
              </a:ext>
            </a:extLst>
          </p:cNvPr>
          <p:cNvSpPr>
            <a:spLocks noGrp="1"/>
          </p:cNvSpPr>
          <p:nvPr>
            <p:ph type="dt" sz="half" idx="10"/>
          </p:nvPr>
        </p:nvSpPr>
        <p:spPr/>
        <p:txBody>
          <a:bodyPr/>
          <a:lstStyle/>
          <a:p>
            <a:fld id="{4C7D71A5-3DC3-4BCE-B07A-0D66C91365B7}" type="datetimeFigureOut">
              <a:rPr lang="vi-VN" smtClean="0"/>
              <a:t>18/09/2021</a:t>
            </a:fld>
            <a:endParaRPr lang="vi-VN"/>
          </a:p>
        </p:txBody>
      </p:sp>
      <p:sp>
        <p:nvSpPr>
          <p:cNvPr id="3" name="Chỗ dành sẵn cho Chân trang 2">
            <a:extLst>
              <a:ext uri="{FF2B5EF4-FFF2-40B4-BE49-F238E27FC236}">
                <a16:creationId xmlns:a16="http://schemas.microsoft.com/office/drawing/2014/main" id="{E8DE5BAF-D98F-42ED-8001-E6D074F5F94F}"/>
              </a:ext>
            </a:extLst>
          </p:cNvPr>
          <p:cNvSpPr>
            <a:spLocks noGrp="1"/>
          </p:cNvSpPr>
          <p:nvPr>
            <p:ph type="ftr" sz="quarter" idx="11"/>
          </p:nvPr>
        </p:nvSpPr>
        <p:spPr/>
        <p:txBody>
          <a:bodyPr/>
          <a:lstStyle/>
          <a:p>
            <a:endParaRPr lang="vi-VN"/>
          </a:p>
        </p:txBody>
      </p:sp>
      <p:sp>
        <p:nvSpPr>
          <p:cNvPr id="4" name="Chỗ dành sẵn cho Số hiệu Bản chiếu 3">
            <a:extLst>
              <a:ext uri="{FF2B5EF4-FFF2-40B4-BE49-F238E27FC236}">
                <a16:creationId xmlns:a16="http://schemas.microsoft.com/office/drawing/2014/main" id="{21952C46-96B2-4CE0-95D1-6B1EF89C4B72}"/>
              </a:ext>
            </a:extLst>
          </p:cNvPr>
          <p:cNvSpPr>
            <a:spLocks noGrp="1"/>
          </p:cNvSpPr>
          <p:nvPr>
            <p:ph type="sldNum" sz="quarter" idx="12"/>
          </p:nvPr>
        </p:nvSpPr>
        <p:spPr/>
        <p:txBody>
          <a:bodyPr/>
          <a:lstStyle/>
          <a:p>
            <a:fld id="{594BA26B-25C3-43E6-B4B7-F284173A9FB5}" type="slidenum">
              <a:rPr lang="vi-VN" smtClean="0"/>
              <a:t>‹#›</a:t>
            </a:fld>
            <a:endParaRPr lang="vi-VN"/>
          </a:p>
        </p:txBody>
      </p:sp>
    </p:spTree>
    <p:extLst>
      <p:ext uri="{BB962C8B-B14F-4D97-AF65-F5344CB8AC3E}">
        <p14:creationId xmlns:p14="http://schemas.microsoft.com/office/powerpoint/2010/main" val="1677053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86633DB-7909-4484-9370-5E592F7B1C1F}"/>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Nội dung 2">
            <a:extLst>
              <a:ext uri="{FF2B5EF4-FFF2-40B4-BE49-F238E27FC236}">
                <a16:creationId xmlns:a16="http://schemas.microsoft.com/office/drawing/2014/main" id="{3D63CD1D-54C6-4A45-A411-22E73590B7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Văn bản 3">
            <a:extLst>
              <a:ext uri="{FF2B5EF4-FFF2-40B4-BE49-F238E27FC236}">
                <a16:creationId xmlns:a16="http://schemas.microsoft.com/office/drawing/2014/main" id="{EE3090EC-DF98-4683-8534-011966D6E1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E8BDF2D6-712A-469E-B6BE-C57CA09BD85C}"/>
              </a:ext>
            </a:extLst>
          </p:cNvPr>
          <p:cNvSpPr>
            <a:spLocks noGrp="1"/>
          </p:cNvSpPr>
          <p:nvPr>
            <p:ph type="dt" sz="half" idx="10"/>
          </p:nvPr>
        </p:nvSpPr>
        <p:spPr/>
        <p:txBody>
          <a:bodyPr/>
          <a:lstStyle/>
          <a:p>
            <a:fld id="{4C7D71A5-3DC3-4BCE-B07A-0D66C91365B7}" type="datetimeFigureOut">
              <a:rPr lang="vi-VN" smtClean="0"/>
              <a:t>18/09/2021</a:t>
            </a:fld>
            <a:endParaRPr lang="vi-VN"/>
          </a:p>
        </p:txBody>
      </p:sp>
      <p:sp>
        <p:nvSpPr>
          <p:cNvPr id="6" name="Chỗ dành sẵn cho Chân trang 5">
            <a:extLst>
              <a:ext uri="{FF2B5EF4-FFF2-40B4-BE49-F238E27FC236}">
                <a16:creationId xmlns:a16="http://schemas.microsoft.com/office/drawing/2014/main" id="{59CBF6F1-4EE4-43BD-A2BB-8CBCB8A9543F}"/>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0D5BAC8E-7737-49C3-BD8C-6F7C622BE468}"/>
              </a:ext>
            </a:extLst>
          </p:cNvPr>
          <p:cNvSpPr>
            <a:spLocks noGrp="1"/>
          </p:cNvSpPr>
          <p:nvPr>
            <p:ph type="sldNum" sz="quarter" idx="12"/>
          </p:nvPr>
        </p:nvSpPr>
        <p:spPr/>
        <p:txBody>
          <a:bodyPr/>
          <a:lstStyle/>
          <a:p>
            <a:fld id="{594BA26B-25C3-43E6-B4B7-F284173A9FB5}" type="slidenum">
              <a:rPr lang="vi-VN" smtClean="0"/>
              <a:t>‹#›</a:t>
            </a:fld>
            <a:endParaRPr lang="vi-VN"/>
          </a:p>
        </p:txBody>
      </p:sp>
    </p:spTree>
    <p:extLst>
      <p:ext uri="{BB962C8B-B14F-4D97-AF65-F5344CB8AC3E}">
        <p14:creationId xmlns:p14="http://schemas.microsoft.com/office/powerpoint/2010/main" val="931433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9090144-697C-4C15-90AB-714C67648F4D}"/>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Hình ảnh 2">
            <a:extLst>
              <a:ext uri="{FF2B5EF4-FFF2-40B4-BE49-F238E27FC236}">
                <a16:creationId xmlns:a16="http://schemas.microsoft.com/office/drawing/2014/main" id="{54ECBA8D-8CBF-41CD-A1EA-C99E3A42DF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Chỗ dành sẵn cho Văn bản 3">
            <a:extLst>
              <a:ext uri="{FF2B5EF4-FFF2-40B4-BE49-F238E27FC236}">
                <a16:creationId xmlns:a16="http://schemas.microsoft.com/office/drawing/2014/main" id="{8DE21068-4E88-4F8E-B10E-DEF1C6DF26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F6EB3CCF-CD19-46C8-B2EE-D65CB7A26956}"/>
              </a:ext>
            </a:extLst>
          </p:cNvPr>
          <p:cNvSpPr>
            <a:spLocks noGrp="1"/>
          </p:cNvSpPr>
          <p:nvPr>
            <p:ph type="dt" sz="half" idx="10"/>
          </p:nvPr>
        </p:nvSpPr>
        <p:spPr/>
        <p:txBody>
          <a:bodyPr/>
          <a:lstStyle/>
          <a:p>
            <a:fld id="{4C7D71A5-3DC3-4BCE-B07A-0D66C91365B7}" type="datetimeFigureOut">
              <a:rPr lang="vi-VN" smtClean="0"/>
              <a:t>18/09/2021</a:t>
            </a:fld>
            <a:endParaRPr lang="vi-VN"/>
          </a:p>
        </p:txBody>
      </p:sp>
      <p:sp>
        <p:nvSpPr>
          <p:cNvPr id="6" name="Chỗ dành sẵn cho Chân trang 5">
            <a:extLst>
              <a:ext uri="{FF2B5EF4-FFF2-40B4-BE49-F238E27FC236}">
                <a16:creationId xmlns:a16="http://schemas.microsoft.com/office/drawing/2014/main" id="{C100DD67-ED97-4425-B907-420D47F7CCDB}"/>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DC166A15-4A8D-4F1D-ADEE-61A0D4CE1FE7}"/>
              </a:ext>
            </a:extLst>
          </p:cNvPr>
          <p:cNvSpPr>
            <a:spLocks noGrp="1"/>
          </p:cNvSpPr>
          <p:nvPr>
            <p:ph type="sldNum" sz="quarter" idx="12"/>
          </p:nvPr>
        </p:nvSpPr>
        <p:spPr/>
        <p:txBody>
          <a:bodyPr/>
          <a:lstStyle/>
          <a:p>
            <a:fld id="{594BA26B-25C3-43E6-B4B7-F284173A9FB5}" type="slidenum">
              <a:rPr lang="vi-VN" smtClean="0"/>
              <a:t>‹#›</a:t>
            </a:fld>
            <a:endParaRPr lang="vi-VN"/>
          </a:p>
        </p:txBody>
      </p:sp>
    </p:spTree>
    <p:extLst>
      <p:ext uri="{BB962C8B-B14F-4D97-AF65-F5344CB8AC3E}">
        <p14:creationId xmlns:p14="http://schemas.microsoft.com/office/powerpoint/2010/main" val="2769164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CBB90DF-9F6B-4A7E-B954-6C34972155E9}"/>
              </a:ext>
            </a:extLst>
          </p:cNvPr>
          <p:cNvSpPr>
            <a:spLocks noGrp="1"/>
          </p:cNvSpPr>
          <p:nvPr>
            <p:ph type="title"/>
          </p:nvPr>
        </p:nvSpPr>
        <p:spPr/>
        <p:txBody>
          <a:bodyPr/>
          <a:lstStyle/>
          <a:p>
            <a:r>
              <a:rPr lang="vi-VN"/>
              <a:t>Bấm để sửa kiểu tiêu đề Bản cái</a:t>
            </a:r>
          </a:p>
        </p:txBody>
      </p:sp>
      <p:sp>
        <p:nvSpPr>
          <p:cNvPr id="3" name="Chỗ dành sẵn cho Văn bản Dọc 2">
            <a:extLst>
              <a:ext uri="{FF2B5EF4-FFF2-40B4-BE49-F238E27FC236}">
                <a16:creationId xmlns:a16="http://schemas.microsoft.com/office/drawing/2014/main" id="{F532E0C2-6278-4203-894E-AEA544699EC5}"/>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2D0444DF-9350-40EA-9BAD-741F0425FA0B}"/>
              </a:ext>
            </a:extLst>
          </p:cNvPr>
          <p:cNvSpPr>
            <a:spLocks noGrp="1"/>
          </p:cNvSpPr>
          <p:nvPr>
            <p:ph type="dt" sz="half" idx="10"/>
          </p:nvPr>
        </p:nvSpPr>
        <p:spPr/>
        <p:txBody>
          <a:bodyPr/>
          <a:lstStyle/>
          <a:p>
            <a:fld id="{4C7D71A5-3DC3-4BCE-B07A-0D66C91365B7}" type="datetimeFigureOut">
              <a:rPr lang="vi-VN" smtClean="0"/>
              <a:t>18/09/2021</a:t>
            </a:fld>
            <a:endParaRPr lang="vi-VN"/>
          </a:p>
        </p:txBody>
      </p:sp>
      <p:sp>
        <p:nvSpPr>
          <p:cNvPr id="5" name="Chỗ dành sẵn cho Chân trang 4">
            <a:extLst>
              <a:ext uri="{FF2B5EF4-FFF2-40B4-BE49-F238E27FC236}">
                <a16:creationId xmlns:a16="http://schemas.microsoft.com/office/drawing/2014/main" id="{BA52ADBC-514D-4586-B56C-C529FAE4D845}"/>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5E464165-C5DF-4750-8349-CD96A2BA95A9}"/>
              </a:ext>
            </a:extLst>
          </p:cNvPr>
          <p:cNvSpPr>
            <a:spLocks noGrp="1"/>
          </p:cNvSpPr>
          <p:nvPr>
            <p:ph type="sldNum" sz="quarter" idx="12"/>
          </p:nvPr>
        </p:nvSpPr>
        <p:spPr/>
        <p:txBody>
          <a:bodyPr/>
          <a:lstStyle/>
          <a:p>
            <a:fld id="{594BA26B-25C3-43E6-B4B7-F284173A9FB5}" type="slidenum">
              <a:rPr lang="vi-VN" smtClean="0"/>
              <a:t>‹#›</a:t>
            </a:fld>
            <a:endParaRPr lang="vi-VN"/>
          </a:p>
        </p:txBody>
      </p:sp>
    </p:spTree>
    <p:extLst>
      <p:ext uri="{BB962C8B-B14F-4D97-AF65-F5344CB8AC3E}">
        <p14:creationId xmlns:p14="http://schemas.microsoft.com/office/powerpoint/2010/main" val="2554693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AEF2DFAC-B0A7-4519-A6B5-A553C5014037}"/>
              </a:ext>
            </a:extLst>
          </p:cNvPr>
          <p:cNvSpPr>
            <a:spLocks noGrp="1"/>
          </p:cNvSpPr>
          <p:nvPr>
            <p:ph type="title" orient="vert"/>
          </p:nvPr>
        </p:nvSpPr>
        <p:spPr>
          <a:xfrm>
            <a:off x="8724900" y="365125"/>
            <a:ext cx="2628900" cy="5811838"/>
          </a:xfrm>
        </p:spPr>
        <p:txBody>
          <a:bodyPr vert="eaVert"/>
          <a:lstStyle/>
          <a:p>
            <a:r>
              <a:rPr lang="vi-VN"/>
              <a:t>Bấm để sửa kiểu tiêu đề Bản cái</a:t>
            </a:r>
          </a:p>
        </p:txBody>
      </p:sp>
      <p:sp>
        <p:nvSpPr>
          <p:cNvPr id="3" name="Chỗ dành sẵn cho Văn bản Dọc 2">
            <a:extLst>
              <a:ext uri="{FF2B5EF4-FFF2-40B4-BE49-F238E27FC236}">
                <a16:creationId xmlns:a16="http://schemas.microsoft.com/office/drawing/2014/main" id="{04EAA4BD-6EF6-4963-A25D-128D94A09331}"/>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94783151-A142-4DCE-B309-41532E46467E}"/>
              </a:ext>
            </a:extLst>
          </p:cNvPr>
          <p:cNvSpPr>
            <a:spLocks noGrp="1"/>
          </p:cNvSpPr>
          <p:nvPr>
            <p:ph type="dt" sz="half" idx="10"/>
          </p:nvPr>
        </p:nvSpPr>
        <p:spPr/>
        <p:txBody>
          <a:bodyPr/>
          <a:lstStyle/>
          <a:p>
            <a:fld id="{4C7D71A5-3DC3-4BCE-B07A-0D66C91365B7}" type="datetimeFigureOut">
              <a:rPr lang="vi-VN" smtClean="0"/>
              <a:t>18/09/2021</a:t>
            </a:fld>
            <a:endParaRPr lang="vi-VN"/>
          </a:p>
        </p:txBody>
      </p:sp>
      <p:sp>
        <p:nvSpPr>
          <p:cNvPr id="5" name="Chỗ dành sẵn cho Chân trang 4">
            <a:extLst>
              <a:ext uri="{FF2B5EF4-FFF2-40B4-BE49-F238E27FC236}">
                <a16:creationId xmlns:a16="http://schemas.microsoft.com/office/drawing/2014/main" id="{106A8B96-A664-469B-A286-CEE91C7276EC}"/>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188486C3-2BE9-451D-808D-642DBEA3ACDE}"/>
              </a:ext>
            </a:extLst>
          </p:cNvPr>
          <p:cNvSpPr>
            <a:spLocks noGrp="1"/>
          </p:cNvSpPr>
          <p:nvPr>
            <p:ph type="sldNum" sz="quarter" idx="12"/>
          </p:nvPr>
        </p:nvSpPr>
        <p:spPr/>
        <p:txBody>
          <a:bodyPr/>
          <a:lstStyle/>
          <a:p>
            <a:fld id="{594BA26B-25C3-43E6-B4B7-F284173A9FB5}" type="slidenum">
              <a:rPr lang="vi-VN" smtClean="0"/>
              <a:t>‹#›</a:t>
            </a:fld>
            <a:endParaRPr lang="vi-VN"/>
          </a:p>
        </p:txBody>
      </p:sp>
    </p:spTree>
    <p:extLst>
      <p:ext uri="{BB962C8B-B14F-4D97-AF65-F5344CB8AC3E}">
        <p14:creationId xmlns:p14="http://schemas.microsoft.com/office/powerpoint/2010/main" val="1755643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4FF252BE-E84C-4C5F-9FE1-4A8CF0CB3C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p>
        </p:txBody>
      </p:sp>
      <p:sp>
        <p:nvSpPr>
          <p:cNvPr id="3" name="Chỗ dành sẵn cho Văn bản 2">
            <a:extLst>
              <a:ext uri="{FF2B5EF4-FFF2-40B4-BE49-F238E27FC236}">
                <a16:creationId xmlns:a16="http://schemas.microsoft.com/office/drawing/2014/main" id="{85B22BA6-3673-4C23-9DDD-ECADBBB1B5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8E3A187D-ACBF-4705-9CE3-BFC13FD849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7D71A5-3DC3-4BCE-B07A-0D66C91365B7}" type="datetimeFigureOut">
              <a:rPr lang="vi-VN" smtClean="0"/>
              <a:t>18/09/2021</a:t>
            </a:fld>
            <a:endParaRPr lang="vi-VN"/>
          </a:p>
        </p:txBody>
      </p:sp>
      <p:sp>
        <p:nvSpPr>
          <p:cNvPr id="5" name="Chỗ dành sẵn cho Chân trang 4">
            <a:extLst>
              <a:ext uri="{FF2B5EF4-FFF2-40B4-BE49-F238E27FC236}">
                <a16:creationId xmlns:a16="http://schemas.microsoft.com/office/drawing/2014/main" id="{1227BF6A-DD2E-4474-A392-1A1C7228F6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Chỗ dành sẵn cho Số hiệu Bản chiếu 5">
            <a:extLst>
              <a:ext uri="{FF2B5EF4-FFF2-40B4-BE49-F238E27FC236}">
                <a16:creationId xmlns:a16="http://schemas.microsoft.com/office/drawing/2014/main" id="{0838239A-7E68-495B-B804-748E02A5D3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4BA26B-25C3-43E6-B4B7-F284173A9FB5}" type="slidenum">
              <a:rPr lang="vi-VN" smtClean="0"/>
              <a:t>‹#›</a:t>
            </a:fld>
            <a:endParaRPr lang="vi-VN"/>
          </a:p>
        </p:txBody>
      </p:sp>
    </p:spTree>
    <p:extLst>
      <p:ext uri="{BB962C8B-B14F-4D97-AF65-F5344CB8AC3E}">
        <p14:creationId xmlns:p14="http://schemas.microsoft.com/office/powerpoint/2010/main" val="462191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siapacificreport.nz/2020/11/18/covid-19-vaccine-hard-ethical-and-practical-choices-over-distribution/"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www.finsmes.com/2020/01/why-you-should-try-the-best-seo-agencies-of-2020.html"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hyperlink" Target="https://thetruthrevolution.net/covid-19-vaccine-trial-participant-dies-after-being-injected-with-test-vaccine/"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 name="Rectangle 6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êu đề 1">
            <a:extLst>
              <a:ext uri="{FF2B5EF4-FFF2-40B4-BE49-F238E27FC236}">
                <a16:creationId xmlns:a16="http://schemas.microsoft.com/office/drawing/2014/main" id="{D6925A04-72AA-45AF-A7F9-23975D22E5F5}"/>
              </a:ext>
            </a:extLst>
          </p:cNvPr>
          <p:cNvSpPr>
            <a:spLocks noGrp="1"/>
          </p:cNvSpPr>
          <p:nvPr>
            <p:ph type="ctrTitle"/>
          </p:nvPr>
        </p:nvSpPr>
        <p:spPr>
          <a:xfrm>
            <a:off x="356046" y="2853897"/>
            <a:ext cx="4818329" cy="830997"/>
          </a:xfrm>
        </p:spPr>
        <p:txBody>
          <a:bodyPr vert="horz" lIns="91440" tIns="45720" rIns="91440" bIns="45720" rtlCol="0" anchor="b">
            <a:normAutofit fontScale="90000"/>
          </a:bodyPr>
          <a:lstStyle/>
          <a:p>
            <a:pPr algn="l"/>
            <a:r>
              <a:rPr lang="en-US" sz="2400" i="1">
                <a:solidFill>
                  <a:schemeClr val="bg1">
                    <a:lumMod val="75000"/>
                  </a:schemeClr>
                </a:solidFill>
                <a:latin typeface="Arial" panose="020B0604020202020204" pitchFamily="34" charset="0"/>
                <a:cs typeface="Arial" panose="020B0604020202020204" pitchFamily="34" charset="0"/>
              </a:rPr>
              <a:t>Xu hướng SEO mùa dịch</a:t>
            </a:r>
            <a:br>
              <a:rPr lang="en-US" sz="2400" i="1">
                <a:solidFill>
                  <a:schemeClr val="bg1">
                    <a:lumMod val="75000"/>
                  </a:schemeClr>
                </a:solidFill>
                <a:latin typeface="Arial" panose="020B0604020202020204" pitchFamily="34" charset="0"/>
                <a:cs typeface="Arial" panose="020B0604020202020204" pitchFamily="34" charset="0"/>
              </a:rPr>
            </a:br>
            <a:r>
              <a:rPr lang="en-US" sz="2400" i="1">
                <a:solidFill>
                  <a:schemeClr val="bg1">
                    <a:lumMod val="75000"/>
                  </a:schemeClr>
                </a:solidFill>
                <a:latin typeface="Arial" panose="020B0604020202020204" pitchFamily="34" charset="0"/>
                <a:cs typeface="Arial" panose="020B0604020202020204" pitchFamily="34" charset="0"/>
              </a:rPr>
              <a:t>&amp; các lỗi hay mắc phải khi triển khai</a:t>
            </a:r>
          </a:p>
        </p:txBody>
      </p:sp>
      <p:sp>
        <p:nvSpPr>
          <p:cNvPr id="87" name="Freeform: Shape 68">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3" name="Hình ảnh 22" descr="Ảnh có chứa người, đóng&#10;&#10;Mô tả được tạo tự động">
            <a:extLst>
              <a:ext uri="{FF2B5EF4-FFF2-40B4-BE49-F238E27FC236}">
                <a16:creationId xmlns:a16="http://schemas.microsoft.com/office/drawing/2014/main" id="{1207AE79-D1CB-427C-BE2D-0C2E974EED7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39805" y="3084966"/>
            <a:ext cx="3408121" cy="2564611"/>
          </a:xfrm>
          <a:prstGeom prst="rect">
            <a:avLst/>
          </a:prstGeom>
        </p:spPr>
      </p:pic>
      <p:pic>
        <p:nvPicPr>
          <p:cNvPr id="62" name="Hình ảnh 61" descr="Ảnh có chứa văn bản, người&#10;&#10;Mô tả được tạo tự động">
            <a:extLst>
              <a:ext uri="{FF2B5EF4-FFF2-40B4-BE49-F238E27FC236}">
                <a16:creationId xmlns:a16="http://schemas.microsoft.com/office/drawing/2014/main" id="{304FAB8C-2F66-4E2E-8B85-DCF709728D8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756393" y="870305"/>
            <a:ext cx="3105975" cy="2251831"/>
          </a:xfrm>
          <a:prstGeom prst="rect">
            <a:avLst/>
          </a:prstGeom>
        </p:spPr>
      </p:pic>
      <p:sp>
        <p:nvSpPr>
          <p:cNvPr id="4" name="Hộp Văn bản 3">
            <a:extLst>
              <a:ext uri="{FF2B5EF4-FFF2-40B4-BE49-F238E27FC236}">
                <a16:creationId xmlns:a16="http://schemas.microsoft.com/office/drawing/2014/main" id="{7B4F6A53-A5A9-481C-88EA-A31E241C0BA5}"/>
              </a:ext>
            </a:extLst>
          </p:cNvPr>
          <p:cNvSpPr txBox="1"/>
          <p:nvPr/>
        </p:nvSpPr>
        <p:spPr>
          <a:xfrm>
            <a:off x="247173" y="2003486"/>
            <a:ext cx="5396234" cy="707886"/>
          </a:xfrm>
          <a:prstGeom prst="rect">
            <a:avLst/>
          </a:prstGeom>
          <a:noFill/>
        </p:spPr>
        <p:txBody>
          <a:bodyPr wrap="square" rtlCol="0">
            <a:spAutoFit/>
          </a:bodyPr>
          <a:lstStyle/>
          <a:p>
            <a:pPr>
              <a:spcAft>
                <a:spcPts val="600"/>
              </a:spcAft>
            </a:pPr>
            <a:r>
              <a:rPr lang="en-US" sz="4000" b="1">
                <a:solidFill>
                  <a:schemeClr val="bg1"/>
                </a:solidFill>
                <a:latin typeface="Arial" panose="020B0604020202020204" pitchFamily="34" charset="0"/>
                <a:cs typeface="Arial" panose="020B0604020202020204" pitchFamily="34" charset="0"/>
              </a:rPr>
              <a:t>VACCINE CHO S.E.O</a:t>
            </a:r>
            <a:endParaRPr lang="vi-VN" sz="4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252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Hình ảnh 4">
            <a:extLst>
              <a:ext uri="{FF2B5EF4-FFF2-40B4-BE49-F238E27FC236}">
                <a16:creationId xmlns:a16="http://schemas.microsoft.com/office/drawing/2014/main" id="{A0C14A6E-3692-460F-B688-46FFA5865516}"/>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20" y="1"/>
            <a:ext cx="12191980" cy="6857999"/>
          </a:xfrm>
          <a:prstGeom prst="rect">
            <a:avLst/>
          </a:prstGeom>
        </p:spPr>
      </p:pic>
      <p:sp>
        <p:nvSpPr>
          <p:cNvPr id="2" name="Tiêu đề 1">
            <a:extLst>
              <a:ext uri="{FF2B5EF4-FFF2-40B4-BE49-F238E27FC236}">
                <a16:creationId xmlns:a16="http://schemas.microsoft.com/office/drawing/2014/main" id="{3BEC9E19-4DD0-45A9-A483-3D05B1E11152}"/>
              </a:ext>
            </a:extLst>
          </p:cNvPr>
          <p:cNvSpPr>
            <a:spLocks noGrp="1"/>
          </p:cNvSpPr>
          <p:nvPr>
            <p:ph type="title"/>
          </p:nvPr>
        </p:nvSpPr>
        <p:spPr>
          <a:xfrm>
            <a:off x="838201" y="1065862"/>
            <a:ext cx="3313164" cy="4726276"/>
          </a:xfrm>
        </p:spPr>
        <p:txBody>
          <a:bodyPr>
            <a:normAutofit/>
          </a:bodyPr>
          <a:lstStyle/>
          <a:p>
            <a:pPr algn="r"/>
            <a:r>
              <a:rPr lang="en-US" sz="4000">
                <a:solidFill>
                  <a:srgbClr val="FFFFFF"/>
                </a:solidFill>
                <a:latin typeface="Arial" panose="020B0604020202020204" pitchFamily="34" charset="0"/>
                <a:cs typeface="Arial" panose="020B0604020202020204" pitchFamily="34" charset="0"/>
              </a:rPr>
              <a:t>VACCINE</a:t>
            </a:r>
            <a:endParaRPr lang="vi-VN" sz="4000">
              <a:solidFill>
                <a:srgbClr val="FFFFFF"/>
              </a:solidFill>
              <a:latin typeface="Arial" panose="020B0604020202020204" pitchFamily="34" charset="0"/>
              <a:cs typeface="Arial" panose="020B0604020202020204" pitchFamily="34" charset="0"/>
            </a:endParaRP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hỗ dành sẵn cho Nội dung 2">
            <a:extLst>
              <a:ext uri="{FF2B5EF4-FFF2-40B4-BE49-F238E27FC236}">
                <a16:creationId xmlns:a16="http://schemas.microsoft.com/office/drawing/2014/main" id="{641DB80A-946B-4337-B04E-2BE22E1A37EE}"/>
              </a:ext>
            </a:extLst>
          </p:cNvPr>
          <p:cNvSpPr>
            <a:spLocks noGrp="1"/>
          </p:cNvSpPr>
          <p:nvPr>
            <p:ph idx="1"/>
          </p:nvPr>
        </p:nvSpPr>
        <p:spPr>
          <a:xfrm>
            <a:off x="5155379" y="1065862"/>
            <a:ext cx="6793466" cy="4726276"/>
          </a:xfrm>
        </p:spPr>
        <p:txBody>
          <a:bodyPr anchor="ctr">
            <a:normAutofit/>
          </a:bodyPr>
          <a:lstStyle/>
          <a:p>
            <a:pPr marL="0" indent="0">
              <a:buNone/>
            </a:pPr>
            <a:r>
              <a:rPr lang="en-US" sz="2000">
                <a:solidFill>
                  <a:srgbClr val="FFFFFF"/>
                </a:solidFill>
                <a:latin typeface="Arial" panose="020B0604020202020204" pitchFamily="34" charset="0"/>
                <a:cs typeface="Arial" panose="020B0604020202020204" pitchFamily="34" charset="0"/>
              </a:rPr>
              <a:t>V. Viết content GIÁ TRỊ mở rộng</a:t>
            </a:r>
          </a:p>
          <a:p>
            <a:pPr marL="0" indent="0">
              <a:buNone/>
            </a:pPr>
            <a:r>
              <a:rPr lang="en-US" sz="2000">
                <a:solidFill>
                  <a:srgbClr val="FFFFFF"/>
                </a:solidFill>
                <a:latin typeface="Arial" panose="020B0604020202020204" pitchFamily="34" charset="0"/>
                <a:cs typeface="Arial" panose="020B0604020202020204" pitchFamily="34" charset="0"/>
              </a:rPr>
              <a:t>A. Ảnh &amp; Video chăm chút</a:t>
            </a:r>
          </a:p>
          <a:p>
            <a:pPr marL="0" indent="0">
              <a:buNone/>
            </a:pPr>
            <a:r>
              <a:rPr lang="en-US" sz="2000">
                <a:solidFill>
                  <a:srgbClr val="FFFFFF"/>
                </a:solidFill>
                <a:latin typeface="Arial" panose="020B0604020202020204" pitchFamily="34" charset="0"/>
                <a:cs typeface="Arial" panose="020B0604020202020204" pitchFamily="34" charset="0"/>
              </a:rPr>
              <a:t>C. Cập nhật lại các trang cũ đã có Top</a:t>
            </a:r>
          </a:p>
          <a:p>
            <a:pPr marL="0" indent="0">
              <a:buNone/>
            </a:pPr>
            <a:r>
              <a:rPr lang="en-US" sz="2000">
                <a:solidFill>
                  <a:srgbClr val="FFFFFF"/>
                </a:solidFill>
                <a:latin typeface="Arial" panose="020B0604020202020204" pitchFamily="34" charset="0"/>
                <a:cs typeface="Arial" panose="020B0604020202020204" pitchFamily="34" charset="0"/>
              </a:rPr>
              <a:t>C. Chỉnh sửa lại giao diện thiết kế</a:t>
            </a:r>
          </a:p>
          <a:p>
            <a:pPr marL="0" indent="0">
              <a:buNone/>
            </a:pPr>
            <a:r>
              <a:rPr lang="en-US" sz="2000">
                <a:solidFill>
                  <a:srgbClr val="FFFFFF"/>
                </a:solidFill>
                <a:latin typeface="Arial" panose="020B0604020202020204" pitchFamily="34" charset="0"/>
                <a:cs typeface="Arial" panose="020B0604020202020204" pitchFamily="34" charset="0"/>
              </a:rPr>
              <a:t>I. Inbound marketing phụ trợ cho SEO</a:t>
            </a:r>
          </a:p>
          <a:p>
            <a:pPr marL="0" indent="0">
              <a:buNone/>
            </a:pPr>
            <a:r>
              <a:rPr lang="en-US" sz="2000">
                <a:solidFill>
                  <a:srgbClr val="FFFFFF"/>
                </a:solidFill>
                <a:latin typeface="Arial" panose="020B0604020202020204" pitchFamily="34" charset="0"/>
                <a:cs typeface="Arial" panose="020B0604020202020204" pitchFamily="34" charset="0"/>
              </a:rPr>
              <a:t>N. Những thông số trong Google Search Console</a:t>
            </a:r>
          </a:p>
          <a:p>
            <a:pPr marL="0" indent="0">
              <a:buNone/>
            </a:pPr>
            <a:r>
              <a:rPr lang="en-US" sz="2000">
                <a:solidFill>
                  <a:srgbClr val="FFFFFF"/>
                </a:solidFill>
                <a:latin typeface="Arial" panose="020B0604020202020204" pitchFamily="34" charset="0"/>
                <a:cs typeface="Arial" panose="020B0604020202020204" pitchFamily="34" charset="0"/>
              </a:rPr>
              <a:t>E. Ép mình vào mục tiêu tăng Organic Traffic</a:t>
            </a:r>
            <a:endParaRPr lang="vi-VN" sz="200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889744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66BAAD22-FE79-434D-8212-BA783D5D872C}"/>
              </a:ext>
            </a:extLst>
          </p:cNvPr>
          <p:cNvSpPr>
            <a:spLocks noGrp="1"/>
          </p:cNvSpPr>
          <p:nvPr>
            <p:ph type="title"/>
          </p:nvPr>
        </p:nvSpPr>
        <p:spPr>
          <a:xfrm>
            <a:off x="2005779" y="205702"/>
            <a:ext cx="8420171" cy="744483"/>
          </a:xfrm>
        </p:spPr>
        <p:txBody>
          <a:bodyPr>
            <a:normAutofit fontScale="90000"/>
          </a:bodyPr>
          <a:lstStyle/>
          <a:p>
            <a:r>
              <a:rPr lang="en-US" sz="2700">
                <a:latin typeface="Arial" panose="020B0604020202020204" pitchFamily="34" charset="0"/>
                <a:cs typeface="Arial" panose="020B0604020202020204" pitchFamily="34" charset="0"/>
              </a:rPr>
              <a:t>(1)</a:t>
            </a:r>
            <a:r>
              <a:rPr lang="en-US" b="1">
                <a:latin typeface="Arial" panose="020B0604020202020204" pitchFamily="34" charset="0"/>
                <a:cs typeface="Arial" panose="020B0604020202020204" pitchFamily="34" charset="0"/>
              </a:rPr>
              <a:t>V. Viết content GIÁ TRỊ mở rộng</a:t>
            </a:r>
            <a:endParaRPr lang="vi-VN" b="1">
              <a:latin typeface="Arial" panose="020B0604020202020204" pitchFamily="34" charset="0"/>
              <a:cs typeface="Arial" panose="020B0604020202020204" pitchFamily="34" charset="0"/>
            </a:endParaRPr>
          </a:p>
        </p:txBody>
      </p:sp>
      <p:sp>
        <p:nvSpPr>
          <p:cNvPr id="3" name="Chỗ dành sẵn cho Nội dung 2">
            <a:extLst>
              <a:ext uri="{FF2B5EF4-FFF2-40B4-BE49-F238E27FC236}">
                <a16:creationId xmlns:a16="http://schemas.microsoft.com/office/drawing/2014/main" id="{B8BBFD40-1637-4138-A8E7-F8DC07789A61}"/>
              </a:ext>
            </a:extLst>
          </p:cNvPr>
          <p:cNvSpPr>
            <a:spLocks noGrp="1"/>
          </p:cNvSpPr>
          <p:nvPr>
            <p:ph idx="1"/>
          </p:nvPr>
        </p:nvSpPr>
        <p:spPr>
          <a:xfrm>
            <a:off x="509427" y="1253331"/>
            <a:ext cx="5223554" cy="472727"/>
          </a:xfrm>
        </p:spPr>
        <p:txBody>
          <a:bodyPr>
            <a:noAutofit/>
          </a:bodyPr>
          <a:lstStyle/>
          <a:p>
            <a:pPr marL="0" indent="0">
              <a:buNone/>
            </a:pPr>
            <a:r>
              <a:rPr lang="en-US" sz="2400">
                <a:latin typeface="Arial" panose="020B0604020202020204" pitchFamily="34" charset="0"/>
                <a:cs typeface="Arial" panose="020B0604020202020204" pitchFamily="34" charset="0"/>
              </a:rPr>
              <a:t>(1).1. Thời trang công sở Seven.AM</a:t>
            </a:r>
            <a:endParaRPr lang="vi-VN" sz="2400">
              <a:latin typeface="Arial" panose="020B0604020202020204" pitchFamily="34" charset="0"/>
              <a:cs typeface="Arial" panose="020B0604020202020204" pitchFamily="34" charset="0"/>
            </a:endParaRPr>
          </a:p>
        </p:txBody>
      </p:sp>
      <p:pic>
        <p:nvPicPr>
          <p:cNvPr id="5" name="Hình ảnh 4" descr="Ảnh có chứa văn bản&#10;&#10;Mô tả được tạo tự động">
            <a:extLst>
              <a:ext uri="{FF2B5EF4-FFF2-40B4-BE49-F238E27FC236}">
                <a16:creationId xmlns:a16="http://schemas.microsoft.com/office/drawing/2014/main" id="{10B03AB8-0BA2-4274-93DD-71940FF3EE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362" y="1859622"/>
            <a:ext cx="8420171" cy="2153816"/>
          </a:xfrm>
          <a:prstGeom prst="rect">
            <a:avLst/>
          </a:prstGeom>
        </p:spPr>
      </p:pic>
      <p:pic>
        <p:nvPicPr>
          <p:cNvPr id="7" name="Hình ảnh 6" descr="Ảnh có chứa văn bản&#10;&#10;Mô tả được tạo tự động">
            <a:extLst>
              <a:ext uri="{FF2B5EF4-FFF2-40B4-BE49-F238E27FC236}">
                <a16:creationId xmlns:a16="http://schemas.microsoft.com/office/drawing/2014/main" id="{FD694B2A-C543-465E-BBB9-40F5A98B3A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6119" y="4429780"/>
            <a:ext cx="8420170" cy="2050467"/>
          </a:xfrm>
          <a:prstGeom prst="rect">
            <a:avLst/>
          </a:prstGeom>
        </p:spPr>
      </p:pic>
    </p:spTree>
    <p:extLst>
      <p:ext uri="{BB962C8B-B14F-4D97-AF65-F5344CB8AC3E}">
        <p14:creationId xmlns:p14="http://schemas.microsoft.com/office/powerpoint/2010/main" val="3947874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descr="Ảnh có chứa văn bản&#10;&#10;Mô tả được tạo tự động">
            <a:extLst>
              <a:ext uri="{FF2B5EF4-FFF2-40B4-BE49-F238E27FC236}">
                <a16:creationId xmlns:a16="http://schemas.microsoft.com/office/drawing/2014/main" id="{2A2697EB-CCD4-4EDC-A28A-F30BB0D598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1075" y="898624"/>
            <a:ext cx="9919807" cy="2530376"/>
          </a:xfrm>
          <a:prstGeom prst="rect">
            <a:avLst/>
          </a:prstGeom>
        </p:spPr>
      </p:pic>
      <p:pic>
        <p:nvPicPr>
          <p:cNvPr id="9" name="Hình ảnh 8" descr="Ảnh có chứa văn bản&#10;&#10;Mô tả được tạo tự động">
            <a:extLst>
              <a:ext uri="{FF2B5EF4-FFF2-40B4-BE49-F238E27FC236}">
                <a16:creationId xmlns:a16="http://schemas.microsoft.com/office/drawing/2014/main" id="{A636B91F-6AB3-4269-86C7-7C03943864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075" y="3663407"/>
            <a:ext cx="10229850" cy="2400300"/>
          </a:xfrm>
          <a:prstGeom prst="rect">
            <a:avLst/>
          </a:prstGeom>
        </p:spPr>
      </p:pic>
    </p:spTree>
    <p:extLst>
      <p:ext uri="{BB962C8B-B14F-4D97-AF65-F5344CB8AC3E}">
        <p14:creationId xmlns:p14="http://schemas.microsoft.com/office/powerpoint/2010/main" val="4072099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descr="Ảnh có chứa văn bản&#10;&#10;Mô tả được tạo tự động">
            <a:extLst>
              <a:ext uri="{FF2B5EF4-FFF2-40B4-BE49-F238E27FC236}">
                <a16:creationId xmlns:a16="http://schemas.microsoft.com/office/drawing/2014/main" id="{4062E7D9-032F-4364-A244-F5875074BD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233" y="3827610"/>
            <a:ext cx="10655533" cy="2845455"/>
          </a:xfrm>
          <a:prstGeom prst="rect">
            <a:avLst/>
          </a:prstGeom>
        </p:spPr>
      </p:pic>
      <p:pic>
        <p:nvPicPr>
          <p:cNvPr id="9" name="Hình ảnh 8" descr="Ảnh có chứa văn bản&#10;&#10;Mô tả được tạo tự động">
            <a:extLst>
              <a:ext uri="{FF2B5EF4-FFF2-40B4-BE49-F238E27FC236}">
                <a16:creationId xmlns:a16="http://schemas.microsoft.com/office/drawing/2014/main" id="{D4CF47BF-5E33-45C7-8D6A-65CE42A192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1634" y="359595"/>
            <a:ext cx="8253895" cy="3169863"/>
          </a:xfrm>
          <a:prstGeom prst="rect">
            <a:avLst/>
          </a:prstGeom>
        </p:spPr>
      </p:pic>
    </p:spTree>
    <p:extLst>
      <p:ext uri="{BB962C8B-B14F-4D97-AF65-F5344CB8AC3E}">
        <p14:creationId xmlns:p14="http://schemas.microsoft.com/office/powerpoint/2010/main" val="2858462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ỗ dành sẵn cho Nội dung 2">
            <a:extLst>
              <a:ext uri="{FF2B5EF4-FFF2-40B4-BE49-F238E27FC236}">
                <a16:creationId xmlns:a16="http://schemas.microsoft.com/office/drawing/2014/main" id="{B8BBFD40-1637-4138-A8E7-F8DC07789A61}"/>
              </a:ext>
            </a:extLst>
          </p:cNvPr>
          <p:cNvSpPr>
            <a:spLocks noGrp="1"/>
          </p:cNvSpPr>
          <p:nvPr>
            <p:ph idx="1"/>
          </p:nvPr>
        </p:nvSpPr>
        <p:spPr>
          <a:xfrm>
            <a:off x="406684" y="318382"/>
            <a:ext cx="5233827" cy="431631"/>
          </a:xfrm>
        </p:spPr>
        <p:txBody>
          <a:bodyPr>
            <a:normAutofit fontScale="85000" lnSpcReduction="10000"/>
          </a:bodyPr>
          <a:lstStyle/>
          <a:p>
            <a:pPr marL="0" indent="0">
              <a:buNone/>
            </a:pPr>
            <a:r>
              <a:rPr lang="en-US">
                <a:latin typeface="Arial" panose="020B0604020202020204" pitchFamily="34" charset="0"/>
                <a:cs typeface="Arial" panose="020B0604020202020204" pitchFamily="34" charset="0"/>
              </a:rPr>
              <a:t>(1).2. Đồ gia dụng Minh Houseware</a:t>
            </a:r>
            <a:endParaRPr lang="vi-VN">
              <a:latin typeface="Arial" panose="020B0604020202020204" pitchFamily="34" charset="0"/>
              <a:cs typeface="Arial" panose="020B0604020202020204" pitchFamily="34" charset="0"/>
            </a:endParaRPr>
          </a:p>
        </p:txBody>
      </p:sp>
      <p:pic>
        <p:nvPicPr>
          <p:cNvPr id="9" name="Hình ảnh 8">
            <a:extLst>
              <a:ext uri="{FF2B5EF4-FFF2-40B4-BE49-F238E27FC236}">
                <a16:creationId xmlns:a16="http://schemas.microsoft.com/office/drawing/2014/main" id="{E3DD9E4C-2AFA-46C1-91D2-FCF7889A2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9891" y="924673"/>
            <a:ext cx="6875730" cy="5758665"/>
          </a:xfrm>
          <a:prstGeom prst="rect">
            <a:avLst/>
          </a:prstGeom>
        </p:spPr>
      </p:pic>
    </p:spTree>
    <p:extLst>
      <p:ext uri="{BB962C8B-B14F-4D97-AF65-F5344CB8AC3E}">
        <p14:creationId xmlns:p14="http://schemas.microsoft.com/office/powerpoint/2010/main" val="1747432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descr="Ảnh có chứa văn bản&#10;&#10;Mô tả được tạo tự động">
            <a:extLst>
              <a:ext uri="{FF2B5EF4-FFF2-40B4-BE49-F238E27FC236}">
                <a16:creationId xmlns:a16="http://schemas.microsoft.com/office/drawing/2014/main" id="{117B57D5-09E6-44AE-8E61-C4AE7866D5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6382" y="162140"/>
            <a:ext cx="7351267" cy="2258769"/>
          </a:xfrm>
          <a:prstGeom prst="rect">
            <a:avLst/>
          </a:prstGeom>
        </p:spPr>
      </p:pic>
      <p:pic>
        <p:nvPicPr>
          <p:cNvPr id="7" name="Hình ảnh 6" descr="Ảnh có chứa văn bản&#10;&#10;Mô tả được tạo tự động">
            <a:extLst>
              <a:ext uri="{FF2B5EF4-FFF2-40B4-BE49-F238E27FC236}">
                <a16:creationId xmlns:a16="http://schemas.microsoft.com/office/drawing/2014/main" id="{F445B150-1BF7-4001-8AD0-A8ABDE479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189" y="2349015"/>
            <a:ext cx="7996126" cy="2041722"/>
          </a:xfrm>
          <a:prstGeom prst="rect">
            <a:avLst/>
          </a:prstGeom>
        </p:spPr>
      </p:pic>
      <p:pic>
        <p:nvPicPr>
          <p:cNvPr id="9" name="Hình ảnh 8" descr="Ảnh có chứa văn bản&#10;&#10;Mô tả được tạo tự động">
            <a:extLst>
              <a:ext uri="{FF2B5EF4-FFF2-40B4-BE49-F238E27FC236}">
                <a16:creationId xmlns:a16="http://schemas.microsoft.com/office/drawing/2014/main" id="{FC16FCA0-A555-4736-B8FF-001B3E19C7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4189" y="4667792"/>
            <a:ext cx="7763357" cy="2028068"/>
          </a:xfrm>
          <a:prstGeom prst="rect">
            <a:avLst/>
          </a:prstGeom>
        </p:spPr>
      </p:pic>
    </p:spTree>
    <p:extLst>
      <p:ext uri="{BB962C8B-B14F-4D97-AF65-F5344CB8AC3E}">
        <p14:creationId xmlns:p14="http://schemas.microsoft.com/office/powerpoint/2010/main" val="372134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ỗ dành sẵn cho Nội dung 2">
            <a:extLst>
              <a:ext uri="{FF2B5EF4-FFF2-40B4-BE49-F238E27FC236}">
                <a16:creationId xmlns:a16="http://schemas.microsoft.com/office/drawing/2014/main" id="{B8BBFD40-1637-4138-A8E7-F8DC07789A61}"/>
              </a:ext>
            </a:extLst>
          </p:cNvPr>
          <p:cNvSpPr>
            <a:spLocks noGrp="1"/>
          </p:cNvSpPr>
          <p:nvPr>
            <p:ph idx="1"/>
          </p:nvPr>
        </p:nvSpPr>
        <p:spPr>
          <a:xfrm>
            <a:off x="406685" y="318382"/>
            <a:ext cx="3569414" cy="503117"/>
          </a:xfrm>
        </p:spPr>
        <p:txBody>
          <a:bodyPr>
            <a:normAutofit/>
          </a:bodyPr>
          <a:lstStyle/>
          <a:p>
            <a:pPr marL="0" indent="0">
              <a:buNone/>
            </a:pPr>
            <a:r>
              <a:rPr lang="en-US" sz="2400">
                <a:latin typeface="Arial" panose="020B0604020202020204" pitchFamily="34" charset="0"/>
                <a:cs typeface="Arial" panose="020B0604020202020204" pitchFamily="34" charset="0"/>
              </a:rPr>
              <a:t>(1).3. Nâng mũi AZNose</a:t>
            </a:r>
            <a:endParaRPr lang="vi-VN" sz="2400">
              <a:latin typeface="Arial" panose="020B0604020202020204" pitchFamily="34" charset="0"/>
              <a:cs typeface="Arial" panose="020B0604020202020204" pitchFamily="34" charset="0"/>
            </a:endParaRPr>
          </a:p>
        </p:txBody>
      </p:sp>
      <p:pic>
        <p:nvPicPr>
          <p:cNvPr id="4" name="Hình ảnh 3" descr="Ảnh có chứa văn bản&#10;&#10;Mô tả được tạo tự động">
            <a:extLst>
              <a:ext uri="{FF2B5EF4-FFF2-40B4-BE49-F238E27FC236}">
                <a16:creationId xmlns:a16="http://schemas.microsoft.com/office/drawing/2014/main" id="{072272C9-40AD-49A0-B9B6-CB87D1911C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4723" y="924673"/>
            <a:ext cx="8310777" cy="2098915"/>
          </a:xfrm>
          <a:prstGeom prst="rect">
            <a:avLst/>
          </a:prstGeom>
        </p:spPr>
      </p:pic>
      <p:pic>
        <p:nvPicPr>
          <p:cNvPr id="6" name="Hình ảnh 5" descr="Ảnh có chứa văn bản&#10;&#10;Mô tả được tạo tự động">
            <a:extLst>
              <a:ext uri="{FF2B5EF4-FFF2-40B4-BE49-F238E27FC236}">
                <a16:creationId xmlns:a16="http://schemas.microsoft.com/office/drawing/2014/main" id="{3E772DE9-DB7E-4FD5-9EEE-0C77A71A1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00" y="2777218"/>
            <a:ext cx="8434067" cy="2114390"/>
          </a:xfrm>
          <a:prstGeom prst="rect">
            <a:avLst/>
          </a:prstGeom>
        </p:spPr>
      </p:pic>
      <p:pic>
        <p:nvPicPr>
          <p:cNvPr id="8" name="Hình ảnh 7" descr="Ảnh có chứa văn bản&#10;&#10;Mô tả được tạo tự động">
            <a:extLst>
              <a:ext uri="{FF2B5EF4-FFF2-40B4-BE49-F238E27FC236}">
                <a16:creationId xmlns:a16="http://schemas.microsoft.com/office/drawing/2014/main" id="{B536712D-AAB1-472A-882F-7DB4FFCBBB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3201" y="4876133"/>
            <a:ext cx="6842317" cy="1971194"/>
          </a:xfrm>
          <a:prstGeom prst="rect">
            <a:avLst/>
          </a:prstGeom>
        </p:spPr>
      </p:pic>
    </p:spTree>
    <p:extLst>
      <p:ext uri="{BB962C8B-B14F-4D97-AF65-F5344CB8AC3E}">
        <p14:creationId xmlns:p14="http://schemas.microsoft.com/office/powerpoint/2010/main" val="2689661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ỗ dành sẵn cho Nội dung 2">
            <a:extLst>
              <a:ext uri="{FF2B5EF4-FFF2-40B4-BE49-F238E27FC236}">
                <a16:creationId xmlns:a16="http://schemas.microsoft.com/office/drawing/2014/main" id="{B8BBFD40-1637-4138-A8E7-F8DC07789A61}"/>
              </a:ext>
            </a:extLst>
          </p:cNvPr>
          <p:cNvSpPr>
            <a:spLocks noGrp="1"/>
          </p:cNvSpPr>
          <p:nvPr>
            <p:ph idx="1"/>
          </p:nvPr>
        </p:nvSpPr>
        <p:spPr>
          <a:xfrm>
            <a:off x="406685" y="318383"/>
            <a:ext cx="4709845" cy="432108"/>
          </a:xfrm>
        </p:spPr>
        <p:txBody>
          <a:bodyPr>
            <a:normAutofit/>
          </a:bodyPr>
          <a:lstStyle/>
          <a:p>
            <a:pPr marL="0" indent="0">
              <a:buNone/>
            </a:pPr>
            <a:r>
              <a:rPr lang="en-US" sz="2400">
                <a:latin typeface="Arial" panose="020B0604020202020204" pitchFamily="34" charset="0"/>
                <a:cs typeface="Arial" panose="020B0604020202020204" pitchFamily="34" charset="0"/>
              </a:rPr>
              <a:t>(1).4. Thiết kế nội thất Mạnh Hệ</a:t>
            </a:r>
            <a:endParaRPr lang="vi-VN" sz="2400">
              <a:latin typeface="Arial" panose="020B0604020202020204" pitchFamily="34" charset="0"/>
              <a:cs typeface="Arial" panose="020B0604020202020204" pitchFamily="34" charset="0"/>
            </a:endParaRPr>
          </a:p>
        </p:txBody>
      </p:sp>
      <p:pic>
        <p:nvPicPr>
          <p:cNvPr id="5" name="Hình ảnh 4" descr="Ảnh có chứa văn bản&#10;&#10;Mô tả được tạo tự động">
            <a:extLst>
              <a:ext uri="{FF2B5EF4-FFF2-40B4-BE49-F238E27FC236}">
                <a16:creationId xmlns:a16="http://schemas.microsoft.com/office/drawing/2014/main" id="{0143D060-9EA0-4745-BC6A-484BB04D18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7994" y="873973"/>
            <a:ext cx="6863887" cy="1753964"/>
          </a:xfrm>
          <a:prstGeom prst="rect">
            <a:avLst/>
          </a:prstGeom>
        </p:spPr>
      </p:pic>
      <p:pic>
        <p:nvPicPr>
          <p:cNvPr id="9" name="Hình ảnh 8" descr="Ảnh có chứa văn bản&#10;&#10;Mô tả được tạo tự động">
            <a:extLst>
              <a:ext uri="{FF2B5EF4-FFF2-40B4-BE49-F238E27FC236}">
                <a16:creationId xmlns:a16="http://schemas.microsoft.com/office/drawing/2014/main" id="{4901E94E-30B7-4DD3-A91F-D58210DA89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112" y="2627937"/>
            <a:ext cx="8141306" cy="1971606"/>
          </a:xfrm>
          <a:prstGeom prst="rect">
            <a:avLst/>
          </a:prstGeom>
        </p:spPr>
      </p:pic>
      <p:pic>
        <p:nvPicPr>
          <p:cNvPr id="11" name="Hình ảnh 10" descr="Ảnh có chứa văn bản&#10;&#10;Mô tả được tạo tự động">
            <a:extLst>
              <a:ext uri="{FF2B5EF4-FFF2-40B4-BE49-F238E27FC236}">
                <a16:creationId xmlns:a16="http://schemas.microsoft.com/office/drawing/2014/main" id="{81C9C361-C687-4CA1-AEBE-E742C2B258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0561" y="4723026"/>
            <a:ext cx="7271320" cy="2042506"/>
          </a:xfrm>
          <a:prstGeom prst="rect">
            <a:avLst/>
          </a:prstGeom>
        </p:spPr>
      </p:pic>
    </p:spTree>
    <p:extLst>
      <p:ext uri="{BB962C8B-B14F-4D97-AF65-F5344CB8AC3E}">
        <p14:creationId xmlns:p14="http://schemas.microsoft.com/office/powerpoint/2010/main" val="2534255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ỗ dành sẵn cho Nội dung 2">
            <a:extLst>
              <a:ext uri="{FF2B5EF4-FFF2-40B4-BE49-F238E27FC236}">
                <a16:creationId xmlns:a16="http://schemas.microsoft.com/office/drawing/2014/main" id="{B8BBFD40-1637-4138-A8E7-F8DC07789A61}"/>
              </a:ext>
            </a:extLst>
          </p:cNvPr>
          <p:cNvSpPr>
            <a:spLocks noGrp="1"/>
          </p:cNvSpPr>
          <p:nvPr>
            <p:ph idx="1"/>
          </p:nvPr>
        </p:nvSpPr>
        <p:spPr>
          <a:xfrm>
            <a:off x="406685" y="318383"/>
            <a:ext cx="3785171" cy="462454"/>
          </a:xfrm>
        </p:spPr>
        <p:txBody>
          <a:bodyPr>
            <a:normAutofit/>
          </a:bodyPr>
          <a:lstStyle/>
          <a:p>
            <a:pPr marL="0" indent="0">
              <a:buNone/>
            </a:pPr>
            <a:r>
              <a:rPr lang="en-US" sz="2400">
                <a:latin typeface="Arial" panose="020B0604020202020204" pitchFamily="34" charset="0"/>
                <a:cs typeface="Arial" panose="020B0604020202020204" pitchFamily="34" charset="0"/>
              </a:rPr>
              <a:t>(1).5. Ô tô tải Phú Cường</a:t>
            </a:r>
            <a:endParaRPr lang="vi-VN" sz="2400">
              <a:latin typeface="Arial" panose="020B0604020202020204" pitchFamily="34" charset="0"/>
              <a:cs typeface="Arial" panose="020B0604020202020204" pitchFamily="34" charset="0"/>
            </a:endParaRPr>
          </a:p>
        </p:txBody>
      </p:sp>
      <p:pic>
        <p:nvPicPr>
          <p:cNvPr id="4" name="Hình ảnh 3">
            <a:extLst>
              <a:ext uri="{FF2B5EF4-FFF2-40B4-BE49-F238E27FC236}">
                <a16:creationId xmlns:a16="http://schemas.microsoft.com/office/drawing/2014/main" id="{F210989F-D139-4476-B077-271E2CE874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87" y="1375827"/>
            <a:ext cx="10944225" cy="4352925"/>
          </a:xfrm>
          <a:prstGeom prst="rect">
            <a:avLst/>
          </a:prstGeom>
        </p:spPr>
      </p:pic>
    </p:spTree>
    <p:extLst>
      <p:ext uri="{BB962C8B-B14F-4D97-AF65-F5344CB8AC3E}">
        <p14:creationId xmlns:p14="http://schemas.microsoft.com/office/powerpoint/2010/main" val="634850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descr="Ảnh có chứa văn bản, màn hình, ảnh chụp màn hình&#10;&#10;Mô tả được tạo tự động">
            <a:extLst>
              <a:ext uri="{FF2B5EF4-FFF2-40B4-BE49-F238E27FC236}">
                <a16:creationId xmlns:a16="http://schemas.microsoft.com/office/drawing/2014/main" id="{C2060521-1818-4BE3-9C02-57C40E380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75" y="817982"/>
            <a:ext cx="5457825" cy="4191000"/>
          </a:xfrm>
          <a:prstGeom prst="rect">
            <a:avLst/>
          </a:prstGeom>
        </p:spPr>
      </p:pic>
      <p:pic>
        <p:nvPicPr>
          <p:cNvPr id="7" name="Hình ảnh 6">
            <a:extLst>
              <a:ext uri="{FF2B5EF4-FFF2-40B4-BE49-F238E27FC236}">
                <a16:creationId xmlns:a16="http://schemas.microsoft.com/office/drawing/2014/main" id="{35FFAE67-1EF8-499A-9047-D9B4736FB3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1774" y="924052"/>
            <a:ext cx="4807664" cy="4148385"/>
          </a:xfrm>
          <a:prstGeom prst="rect">
            <a:avLst/>
          </a:prstGeom>
        </p:spPr>
      </p:pic>
    </p:spTree>
    <p:extLst>
      <p:ext uri="{BB962C8B-B14F-4D97-AF65-F5344CB8AC3E}">
        <p14:creationId xmlns:p14="http://schemas.microsoft.com/office/powerpoint/2010/main" val="2906270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C7AEB45B-83EA-47B5-9589-B8FCED94437D}"/>
              </a:ext>
            </a:extLst>
          </p:cNvPr>
          <p:cNvSpPr>
            <a:spLocks noGrp="1"/>
          </p:cNvSpPr>
          <p:nvPr>
            <p:ph type="title"/>
          </p:nvPr>
        </p:nvSpPr>
        <p:spPr>
          <a:xfrm>
            <a:off x="2749622" y="262383"/>
            <a:ext cx="7010828" cy="785581"/>
          </a:xfrm>
        </p:spPr>
        <p:txBody>
          <a:bodyPr>
            <a:noAutofit/>
          </a:bodyPr>
          <a:lstStyle/>
          <a:p>
            <a:r>
              <a:rPr lang="en-US" sz="2400">
                <a:latin typeface="Arial" panose="020B0604020202020204" pitchFamily="34" charset="0"/>
                <a:cs typeface="Arial" panose="020B0604020202020204" pitchFamily="34" charset="0"/>
              </a:rPr>
              <a:t>(2)</a:t>
            </a:r>
            <a:r>
              <a:rPr lang="en-US" sz="4000" b="1">
                <a:latin typeface="Arial" panose="020B0604020202020204" pitchFamily="34" charset="0"/>
                <a:cs typeface="Arial" panose="020B0604020202020204" pitchFamily="34" charset="0"/>
              </a:rPr>
              <a:t>A. Ảnh &amp; Video chăm chút</a:t>
            </a:r>
            <a:endParaRPr lang="vi-VN" sz="4000" b="1">
              <a:latin typeface="Arial" panose="020B0604020202020204" pitchFamily="34" charset="0"/>
              <a:cs typeface="Arial" panose="020B0604020202020204" pitchFamily="34" charset="0"/>
            </a:endParaRPr>
          </a:p>
        </p:txBody>
      </p:sp>
      <p:pic>
        <p:nvPicPr>
          <p:cNvPr id="5" name="Hình ảnh 4">
            <a:extLst>
              <a:ext uri="{FF2B5EF4-FFF2-40B4-BE49-F238E27FC236}">
                <a16:creationId xmlns:a16="http://schemas.microsoft.com/office/drawing/2014/main" id="{6079184F-CB08-4155-949C-83AE4825A1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316903"/>
            <a:ext cx="12192000" cy="4820093"/>
          </a:xfrm>
          <a:prstGeom prst="rect">
            <a:avLst/>
          </a:prstGeom>
        </p:spPr>
      </p:pic>
    </p:spTree>
    <p:extLst>
      <p:ext uri="{BB962C8B-B14F-4D97-AF65-F5344CB8AC3E}">
        <p14:creationId xmlns:p14="http://schemas.microsoft.com/office/powerpoint/2010/main" val="3525388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descr="Ảnh có chứa văn bản, ảnh chụp màn hình, tờ báo, lộn xộn&#10;&#10;Mô tả được tạo tự động">
            <a:extLst>
              <a:ext uri="{FF2B5EF4-FFF2-40B4-BE49-F238E27FC236}">
                <a16:creationId xmlns:a16="http://schemas.microsoft.com/office/drawing/2014/main" id="{B1B84B27-5FC8-4407-9B7F-FE78B56EBE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3881"/>
            <a:ext cx="12192000" cy="4790238"/>
          </a:xfrm>
          <a:prstGeom prst="rect">
            <a:avLst/>
          </a:prstGeom>
        </p:spPr>
      </p:pic>
    </p:spTree>
    <p:extLst>
      <p:ext uri="{BB962C8B-B14F-4D97-AF65-F5344CB8AC3E}">
        <p14:creationId xmlns:p14="http://schemas.microsoft.com/office/powerpoint/2010/main" val="3485844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Hình ảnh 8">
            <a:extLst>
              <a:ext uri="{FF2B5EF4-FFF2-40B4-BE49-F238E27FC236}">
                <a16:creationId xmlns:a16="http://schemas.microsoft.com/office/drawing/2014/main" id="{43BAFAF1-D30E-405F-9408-3032718F39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9355"/>
            <a:ext cx="12192000" cy="4859289"/>
          </a:xfrm>
          <a:prstGeom prst="rect">
            <a:avLst/>
          </a:prstGeom>
        </p:spPr>
      </p:pic>
    </p:spTree>
    <p:extLst>
      <p:ext uri="{BB962C8B-B14F-4D97-AF65-F5344CB8AC3E}">
        <p14:creationId xmlns:p14="http://schemas.microsoft.com/office/powerpoint/2010/main" val="3527854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6214286-0A9B-4622-91CE-BCB8F894990E}"/>
              </a:ext>
            </a:extLst>
          </p:cNvPr>
          <p:cNvSpPr>
            <a:spLocks noGrp="1"/>
          </p:cNvSpPr>
          <p:nvPr>
            <p:ph type="title"/>
          </p:nvPr>
        </p:nvSpPr>
        <p:spPr>
          <a:xfrm>
            <a:off x="686656" y="262382"/>
            <a:ext cx="10818687" cy="785581"/>
          </a:xfrm>
        </p:spPr>
        <p:txBody>
          <a:bodyPr>
            <a:noAutofit/>
          </a:bodyPr>
          <a:lstStyle/>
          <a:p>
            <a:r>
              <a:rPr lang="en-US" sz="2400">
                <a:latin typeface="Arial" panose="020B0604020202020204" pitchFamily="34" charset="0"/>
                <a:cs typeface="Arial" panose="020B0604020202020204" pitchFamily="34" charset="0"/>
              </a:rPr>
              <a:t>(3)</a:t>
            </a:r>
            <a:r>
              <a:rPr lang="en-US" sz="4000" b="1">
                <a:latin typeface="Arial" panose="020B0604020202020204" pitchFamily="34" charset="0"/>
                <a:cs typeface="Arial" panose="020B0604020202020204" pitchFamily="34" charset="0"/>
              </a:rPr>
              <a:t>C. Cập nhật lại các trang cũ đã có Top</a:t>
            </a:r>
            <a:endParaRPr lang="vi-VN" sz="4000" b="1">
              <a:latin typeface="Arial" panose="020B0604020202020204" pitchFamily="34" charset="0"/>
              <a:cs typeface="Arial" panose="020B0604020202020204" pitchFamily="34" charset="0"/>
            </a:endParaRPr>
          </a:p>
        </p:txBody>
      </p:sp>
      <p:sp>
        <p:nvSpPr>
          <p:cNvPr id="5" name="Chỗ dành sẵn cho Nội dung 4">
            <a:extLst>
              <a:ext uri="{FF2B5EF4-FFF2-40B4-BE49-F238E27FC236}">
                <a16:creationId xmlns:a16="http://schemas.microsoft.com/office/drawing/2014/main" id="{AB20096F-EB57-482D-8242-7957BA1E2FB0}"/>
              </a:ext>
            </a:extLst>
          </p:cNvPr>
          <p:cNvSpPr>
            <a:spLocks noGrp="1"/>
          </p:cNvSpPr>
          <p:nvPr>
            <p:ph idx="1"/>
          </p:nvPr>
        </p:nvSpPr>
        <p:spPr>
          <a:xfrm>
            <a:off x="838200" y="1825625"/>
            <a:ext cx="10515600" cy="3034051"/>
          </a:xfrm>
        </p:spPr>
        <p:txBody>
          <a:bodyPr>
            <a:normAutofit/>
          </a:bodyPr>
          <a:lstStyle/>
          <a:p>
            <a:pPr marL="0" indent="0">
              <a:buNone/>
            </a:pPr>
            <a:r>
              <a:rPr lang="vi-VN" sz="2400">
                <a:latin typeface="Arial" panose="020B0604020202020204" pitchFamily="34" charset="0"/>
                <a:cs typeface="Arial" panose="020B0604020202020204" pitchFamily="34" charset="0"/>
              </a:rPr>
              <a:t>(3).1. Xem lại bộ từ khóa ngoài Top 5, để chúng ta đẩy vào Top 1.</a:t>
            </a:r>
          </a:p>
          <a:p>
            <a:pPr marL="0" indent="0">
              <a:buNone/>
            </a:pPr>
            <a:r>
              <a:rPr lang="vi-VN" sz="2400">
                <a:latin typeface="Arial" panose="020B0604020202020204" pitchFamily="34" charset="0"/>
                <a:cs typeface="Arial" panose="020B0604020202020204" pitchFamily="34" charset="0"/>
              </a:rPr>
              <a:t>(3).2. Tối ưu kỹ thuật các bài cũ: Meta Title, Meta Description, Heading.</a:t>
            </a:r>
          </a:p>
          <a:p>
            <a:pPr marL="0" indent="0">
              <a:buNone/>
            </a:pPr>
            <a:r>
              <a:rPr lang="vi-VN" sz="2400">
                <a:latin typeface="Arial" panose="020B0604020202020204" pitchFamily="34" charset="0"/>
                <a:cs typeface="Arial" panose="020B0604020202020204" pitchFamily="34" charset="0"/>
              </a:rPr>
              <a:t>(3).3. Thêm giá trị nội dung cho người dùng</a:t>
            </a:r>
          </a:p>
          <a:p>
            <a:pPr marL="0" indent="0">
              <a:buNone/>
            </a:pPr>
            <a:r>
              <a:rPr lang="vi-VN" sz="2400">
                <a:latin typeface="Arial" panose="020B0604020202020204" pitchFamily="34" charset="0"/>
                <a:cs typeface="Arial" panose="020B0604020202020204" pitchFamily="34" charset="0"/>
              </a:rPr>
              <a:t>(3).4. Tối ưu tỷ lệ chuyển đổi</a:t>
            </a:r>
          </a:p>
          <a:p>
            <a:pPr marL="0" indent="0">
              <a:buNone/>
            </a:pPr>
            <a:r>
              <a:rPr lang="vi-VN" sz="2400">
                <a:latin typeface="Arial" panose="020B0604020202020204" pitchFamily="34" charset="0"/>
                <a:cs typeface="Arial" panose="020B0604020202020204" pitchFamily="34" charset="0"/>
              </a:rPr>
              <a:t>(3).5. Sửa lại ngày đăng</a:t>
            </a:r>
          </a:p>
          <a:p>
            <a:pPr marL="0" indent="0">
              <a:buNone/>
            </a:pPr>
            <a:r>
              <a:rPr lang="vi-VN" sz="2400">
                <a:latin typeface="Arial" panose="020B0604020202020204" pitchFamily="34" charset="0"/>
                <a:cs typeface="Arial" panose="020B0604020202020204" pitchFamily="34" charset="0"/>
              </a:rPr>
              <a:t>(3).6. Public, nếu có thể hãy quảng bá</a:t>
            </a:r>
          </a:p>
          <a:p>
            <a:pPr marL="0" indent="0">
              <a:buNone/>
            </a:pPr>
            <a:endParaRPr lang="vi-VN"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6175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10A702D-5899-4F5D-8C53-751F55E60258}"/>
              </a:ext>
            </a:extLst>
          </p:cNvPr>
          <p:cNvSpPr>
            <a:spLocks noGrp="1"/>
          </p:cNvSpPr>
          <p:nvPr>
            <p:ph type="title"/>
          </p:nvPr>
        </p:nvSpPr>
        <p:spPr>
          <a:xfrm>
            <a:off x="1559959" y="167152"/>
            <a:ext cx="9072081" cy="775306"/>
          </a:xfrm>
        </p:spPr>
        <p:txBody>
          <a:bodyPr>
            <a:noAutofit/>
          </a:bodyPr>
          <a:lstStyle/>
          <a:p>
            <a:r>
              <a:rPr lang="en-US" sz="2400">
                <a:latin typeface="Arial" panose="020B0604020202020204" pitchFamily="34" charset="0"/>
                <a:cs typeface="Arial" panose="020B0604020202020204" pitchFamily="34" charset="0"/>
              </a:rPr>
              <a:t>(4)</a:t>
            </a:r>
            <a:r>
              <a:rPr lang="en-US" sz="4000" b="1">
                <a:latin typeface="Arial" panose="020B0604020202020204" pitchFamily="34" charset="0"/>
                <a:cs typeface="Arial" panose="020B0604020202020204" pitchFamily="34" charset="0"/>
              </a:rPr>
              <a:t>C. Chỉnh sửa lại giao diện thiết kế</a:t>
            </a:r>
            <a:endParaRPr lang="vi-VN" sz="4000" b="1">
              <a:latin typeface="Arial" panose="020B0604020202020204" pitchFamily="34" charset="0"/>
              <a:cs typeface="Arial" panose="020B0604020202020204" pitchFamily="34" charset="0"/>
            </a:endParaRPr>
          </a:p>
        </p:txBody>
      </p:sp>
      <p:pic>
        <p:nvPicPr>
          <p:cNvPr id="5" name="Hình ảnh 4">
            <a:extLst>
              <a:ext uri="{FF2B5EF4-FFF2-40B4-BE49-F238E27FC236}">
                <a16:creationId xmlns:a16="http://schemas.microsoft.com/office/drawing/2014/main" id="{053A822E-5E12-4847-AE67-EF07E12E91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716" y="1664415"/>
            <a:ext cx="6536277" cy="4577137"/>
          </a:xfrm>
          <a:prstGeom prst="rect">
            <a:avLst/>
          </a:prstGeom>
        </p:spPr>
      </p:pic>
      <p:pic>
        <p:nvPicPr>
          <p:cNvPr id="7" name="Hình ảnh 6">
            <a:extLst>
              <a:ext uri="{FF2B5EF4-FFF2-40B4-BE49-F238E27FC236}">
                <a16:creationId xmlns:a16="http://schemas.microsoft.com/office/drawing/2014/main" id="{BB562DBE-9F5C-4FBE-952B-0515050AFE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8847" y="1273997"/>
            <a:ext cx="4963775" cy="4967555"/>
          </a:xfrm>
          <a:prstGeom prst="rect">
            <a:avLst/>
          </a:prstGeom>
        </p:spPr>
      </p:pic>
    </p:spTree>
    <p:extLst>
      <p:ext uri="{BB962C8B-B14F-4D97-AF65-F5344CB8AC3E}">
        <p14:creationId xmlns:p14="http://schemas.microsoft.com/office/powerpoint/2010/main" val="814081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ỗ dành sẵn cho Nội dung 2">
            <a:extLst>
              <a:ext uri="{FF2B5EF4-FFF2-40B4-BE49-F238E27FC236}">
                <a16:creationId xmlns:a16="http://schemas.microsoft.com/office/drawing/2014/main" id="{6478D046-9355-4512-90AF-782D2F9CBA7D}"/>
              </a:ext>
            </a:extLst>
          </p:cNvPr>
          <p:cNvSpPr>
            <a:spLocks noGrp="1"/>
          </p:cNvSpPr>
          <p:nvPr>
            <p:ph idx="1"/>
          </p:nvPr>
        </p:nvSpPr>
        <p:spPr>
          <a:xfrm>
            <a:off x="544530" y="629293"/>
            <a:ext cx="11332395" cy="5679040"/>
          </a:xfrm>
        </p:spPr>
        <p:txBody>
          <a:bodyPr>
            <a:noAutofit/>
          </a:bodyPr>
          <a:lstStyle/>
          <a:p>
            <a:pPr algn="just"/>
            <a:r>
              <a:rPr lang="vi-VN" sz="2200" i="0">
                <a:effectLst/>
                <a:highlight>
                  <a:srgbClr val="FF0000"/>
                </a:highlight>
                <a:latin typeface="Arial" panose="020B0604020202020204" pitchFamily="34" charset="0"/>
                <a:cs typeface="Arial" panose="020B0604020202020204" pitchFamily="34" charset="0"/>
              </a:rPr>
              <a:t>THÔNG ĐIỆP ĐẬP VÀO MẮT</a:t>
            </a:r>
            <a:r>
              <a:rPr lang="vi-VN" sz="2200" b="0" i="0">
                <a:solidFill>
                  <a:srgbClr val="050505"/>
                </a:solidFill>
                <a:effectLst/>
                <a:latin typeface="Arial" panose="020B0604020202020204" pitchFamily="34" charset="0"/>
                <a:cs typeface="Arial" panose="020B0604020202020204" pitchFamily="34" charset="0"/>
              </a:rPr>
              <a:t>: </a:t>
            </a:r>
            <a:r>
              <a:rPr lang="vi-VN" sz="2000" b="0" i="1">
                <a:solidFill>
                  <a:schemeClr val="bg2">
                    <a:lumMod val="50000"/>
                  </a:schemeClr>
                </a:solidFill>
                <a:effectLst/>
                <a:latin typeface="Arial" panose="020B0604020202020204" pitchFamily="34" charset="0"/>
                <a:cs typeface="Arial" panose="020B0604020202020204" pitchFamily="34" charset="0"/>
              </a:rPr>
              <a:t>Đó là những GIÁ TRỊ mà khách nhận được. Sự HÀO PHÓNG, THẤU HIỂU, XÓA RÀO CẢN mua hàng sẽ từ thông điệp này mà ra. Các bạn có thể nghĩ ra bất cứ một cái gì PHI LOGIC trước, sau đó căn chỉnh sao cho phù hợp với doanh nghiệp.</a:t>
            </a:r>
            <a:br>
              <a:rPr lang="vi-VN" sz="2000" b="0" i="1">
                <a:solidFill>
                  <a:srgbClr val="050505"/>
                </a:solidFill>
                <a:effectLst/>
                <a:latin typeface="Arial" panose="020B0604020202020204" pitchFamily="34" charset="0"/>
                <a:cs typeface="Arial" panose="020B0604020202020204" pitchFamily="34" charset="0"/>
              </a:rPr>
            </a:br>
            <a:endParaRPr lang="vi-VN" sz="2000" b="0" i="1">
              <a:solidFill>
                <a:srgbClr val="050505"/>
              </a:solidFill>
              <a:effectLst/>
              <a:latin typeface="Arial" panose="020B0604020202020204" pitchFamily="34" charset="0"/>
              <a:cs typeface="Arial" panose="020B0604020202020204" pitchFamily="34" charset="0"/>
            </a:endParaRPr>
          </a:p>
          <a:p>
            <a:pPr algn="just"/>
            <a:r>
              <a:rPr lang="vi-VN" sz="2200" b="0" i="0">
                <a:solidFill>
                  <a:srgbClr val="050505"/>
                </a:solidFill>
                <a:effectLst/>
                <a:highlight>
                  <a:srgbClr val="FF0000"/>
                </a:highlight>
                <a:latin typeface="Arial" panose="020B0604020202020204" pitchFamily="34" charset="0"/>
                <a:cs typeface="Arial" panose="020B0604020202020204" pitchFamily="34" charset="0"/>
              </a:rPr>
              <a:t>CÂU CHUYỆN THƯƠNG HIỆU nhỏ nhắn</a:t>
            </a:r>
            <a:r>
              <a:rPr lang="vi-VN" sz="2200" b="0" i="0">
                <a:solidFill>
                  <a:srgbClr val="050505"/>
                </a:solidFill>
                <a:effectLst/>
                <a:latin typeface="Arial" panose="020B0604020202020204" pitchFamily="34" charset="0"/>
                <a:cs typeface="Arial" panose="020B0604020202020204" pitchFamily="34" charset="0"/>
              </a:rPr>
              <a:t>: </a:t>
            </a:r>
            <a:r>
              <a:rPr lang="vi-VN" sz="2000" b="0" i="1">
                <a:solidFill>
                  <a:schemeClr val="bg2">
                    <a:lumMod val="50000"/>
                  </a:schemeClr>
                </a:solidFill>
                <a:effectLst/>
                <a:latin typeface="Arial" panose="020B0604020202020204" pitchFamily="34" charset="0"/>
                <a:cs typeface="Arial" panose="020B0604020202020204" pitchFamily="34" charset="0"/>
              </a:rPr>
              <a:t>Nhưng lại là yếu tố truyền thông điệp về sự TẬN TÂM, SỨ MỆNH, CAM KẾT rất đỉnh. Nó cũng tạo ra sự KHÁC BIỆT cho chúng ta. Ai chả muốn một doanh nghiệp tốt nhất cho CỘNG ĐỒNG. Các bạn hãy tìm ra nhé.</a:t>
            </a:r>
            <a:br>
              <a:rPr lang="vi-VN" sz="2000" b="0" i="1">
                <a:solidFill>
                  <a:schemeClr val="bg2">
                    <a:lumMod val="50000"/>
                  </a:schemeClr>
                </a:solidFill>
                <a:effectLst/>
                <a:latin typeface="Arial" panose="020B0604020202020204" pitchFamily="34" charset="0"/>
                <a:cs typeface="Arial" panose="020B0604020202020204" pitchFamily="34" charset="0"/>
              </a:rPr>
            </a:br>
            <a:endParaRPr lang="vi-VN" sz="2000" b="0" i="1">
              <a:solidFill>
                <a:schemeClr val="bg2">
                  <a:lumMod val="50000"/>
                </a:schemeClr>
              </a:solidFill>
              <a:effectLst/>
              <a:latin typeface="Arial" panose="020B0604020202020204" pitchFamily="34" charset="0"/>
              <a:cs typeface="Arial" panose="020B0604020202020204" pitchFamily="34" charset="0"/>
            </a:endParaRPr>
          </a:p>
          <a:p>
            <a:pPr algn="just"/>
            <a:r>
              <a:rPr lang="vi-VN" sz="2200" b="0" i="0">
                <a:solidFill>
                  <a:srgbClr val="050505"/>
                </a:solidFill>
                <a:effectLst/>
                <a:highlight>
                  <a:srgbClr val="FF0000"/>
                </a:highlight>
                <a:latin typeface="Arial" panose="020B0604020202020204" pitchFamily="34" charset="0"/>
                <a:cs typeface="Arial" panose="020B0604020202020204" pitchFamily="34" charset="0"/>
              </a:rPr>
              <a:t>TIN TƯỞNG, CAM KẾT với CHẤT LƯỢNG SP/DV</a:t>
            </a:r>
            <a:r>
              <a:rPr lang="vi-VN" sz="2200" b="0" i="0">
                <a:solidFill>
                  <a:srgbClr val="050505"/>
                </a:solidFill>
                <a:effectLst/>
                <a:latin typeface="Arial" panose="020B0604020202020204" pitchFamily="34" charset="0"/>
                <a:cs typeface="Arial" panose="020B0604020202020204" pitchFamily="34" charset="0"/>
              </a:rPr>
              <a:t>: </a:t>
            </a:r>
            <a:r>
              <a:rPr lang="vi-VN" sz="2000" b="0" i="1">
                <a:solidFill>
                  <a:schemeClr val="bg2">
                    <a:lumMod val="50000"/>
                  </a:schemeClr>
                </a:solidFill>
                <a:effectLst/>
                <a:latin typeface="Arial" panose="020B0604020202020204" pitchFamily="34" charset="0"/>
                <a:cs typeface="Arial" panose="020B0604020202020204" pitchFamily="34" charset="0"/>
              </a:rPr>
              <a:t>Sẽ thật là tệ nếu bạn là một CON BUÔN và nghĩ kinh doanh là cuộc chiến lừa khách hàng. Hãy thay đổi với SẢN PHẨM TỐT NHẤT trong các SẢN PHẨM TỐT, cùng với đó là chữ TÍN mà chúng ta dám cam kết. Cuộc đời này ai đi dài mới đáng quý, sống đúng đắn với kinh doanh mới đáng quý.</a:t>
            </a:r>
            <a:br>
              <a:rPr lang="vi-VN" sz="2000" b="0" i="1">
                <a:solidFill>
                  <a:schemeClr val="bg2">
                    <a:lumMod val="50000"/>
                  </a:schemeClr>
                </a:solidFill>
                <a:effectLst/>
                <a:latin typeface="Arial" panose="020B0604020202020204" pitchFamily="34" charset="0"/>
                <a:cs typeface="Arial" panose="020B0604020202020204" pitchFamily="34" charset="0"/>
              </a:rPr>
            </a:br>
            <a:endParaRPr lang="vi-VN" sz="2000" b="0" i="1">
              <a:solidFill>
                <a:schemeClr val="bg2">
                  <a:lumMod val="50000"/>
                </a:schemeClr>
              </a:solidFill>
              <a:effectLst/>
              <a:latin typeface="Arial" panose="020B0604020202020204" pitchFamily="34" charset="0"/>
              <a:cs typeface="Arial" panose="020B0604020202020204" pitchFamily="34" charset="0"/>
            </a:endParaRPr>
          </a:p>
          <a:p>
            <a:pPr algn="just"/>
            <a:r>
              <a:rPr lang="vi-VN" sz="2200" b="0" i="0">
                <a:solidFill>
                  <a:srgbClr val="050505"/>
                </a:solidFill>
                <a:effectLst/>
                <a:highlight>
                  <a:srgbClr val="FF0000"/>
                </a:highlight>
                <a:latin typeface="Arial" panose="020B0604020202020204" pitchFamily="34" charset="0"/>
                <a:cs typeface="Arial" panose="020B0604020202020204" pitchFamily="34" charset="0"/>
              </a:rPr>
              <a:t>GIAO DIỆN THIẾT KẾ tạo TRỰC GIÁC</a:t>
            </a:r>
            <a:r>
              <a:rPr lang="vi-VN" sz="2200" b="0" i="0">
                <a:solidFill>
                  <a:srgbClr val="050505"/>
                </a:solidFill>
                <a:effectLst/>
                <a:latin typeface="Arial" panose="020B0604020202020204" pitchFamily="34" charset="0"/>
                <a:cs typeface="Arial" panose="020B0604020202020204" pitchFamily="34" charset="0"/>
              </a:rPr>
              <a:t>: </a:t>
            </a:r>
            <a:r>
              <a:rPr lang="vi-VN" sz="2000" b="0" i="1">
                <a:solidFill>
                  <a:schemeClr val="bg2">
                    <a:lumMod val="50000"/>
                  </a:schemeClr>
                </a:solidFill>
                <a:effectLst/>
                <a:latin typeface="Arial" panose="020B0604020202020204" pitchFamily="34" charset="0"/>
                <a:cs typeface="Arial" panose="020B0604020202020204" pitchFamily="34" charset="0"/>
              </a:rPr>
              <a:t>Nó sẽ ảnh hưởng đến vấn đề ra QUYẾT ĐỊNH của khách hàng, vì vậy các bạn nên tạo ra sự CHUYÊN NGHIỆP và "chạm" vào tri nhận của khách hàng về công ty mình UY TÍN, LỚN, CHẤT LƯỢNG qua những mẫu thiết kế/bố cục/ hình ảnh/màu sắc.</a:t>
            </a:r>
          </a:p>
          <a:p>
            <a:pPr marL="0" indent="0" algn="just">
              <a:buNone/>
            </a:pPr>
            <a:endParaRPr lang="vi-VN" sz="2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8038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AF2DCAF-38F8-4DE7-BF8F-13F11EDC5CDC}"/>
              </a:ext>
            </a:extLst>
          </p:cNvPr>
          <p:cNvSpPr>
            <a:spLocks noGrp="1"/>
          </p:cNvSpPr>
          <p:nvPr>
            <p:ph type="title"/>
          </p:nvPr>
        </p:nvSpPr>
        <p:spPr>
          <a:xfrm>
            <a:off x="1148779" y="211013"/>
            <a:ext cx="9894441" cy="652017"/>
          </a:xfrm>
        </p:spPr>
        <p:txBody>
          <a:bodyPr>
            <a:normAutofit fontScale="90000"/>
          </a:bodyPr>
          <a:lstStyle/>
          <a:p>
            <a:r>
              <a:rPr lang="en-US" sz="2700">
                <a:latin typeface="Arial" panose="020B0604020202020204" pitchFamily="34" charset="0"/>
                <a:cs typeface="Arial" panose="020B0604020202020204" pitchFamily="34" charset="0"/>
              </a:rPr>
              <a:t>(5)</a:t>
            </a:r>
            <a:r>
              <a:rPr lang="en-US" b="1">
                <a:latin typeface="Arial" panose="020B0604020202020204" pitchFamily="34" charset="0"/>
                <a:cs typeface="Arial" panose="020B0604020202020204" pitchFamily="34" charset="0"/>
              </a:rPr>
              <a:t>I. Inbound marketing phụ trợ cho SEO</a:t>
            </a:r>
            <a:endParaRPr lang="vi-VN" b="1">
              <a:latin typeface="Arial" panose="020B0604020202020204" pitchFamily="34" charset="0"/>
              <a:cs typeface="Arial" panose="020B0604020202020204" pitchFamily="34" charset="0"/>
            </a:endParaRPr>
          </a:p>
        </p:txBody>
      </p:sp>
      <p:sp>
        <p:nvSpPr>
          <p:cNvPr id="4" name="Hộp Văn bản 3">
            <a:extLst>
              <a:ext uri="{FF2B5EF4-FFF2-40B4-BE49-F238E27FC236}">
                <a16:creationId xmlns:a16="http://schemas.microsoft.com/office/drawing/2014/main" id="{E131CB9A-C177-41FE-8588-DFA0BE3ECF50}"/>
              </a:ext>
            </a:extLst>
          </p:cNvPr>
          <p:cNvSpPr txBox="1"/>
          <p:nvPr/>
        </p:nvSpPr>
        <p:spPr>
          <a:xfrm>
            <a:off x="369869" y="1099334"/>
            <a:ext cx="5034338" cy="461665"/>
          </a:xfrm>
          <a:prstGeom prst="rect">
            <a:avLst/>
          </a:prstGeom>
          <a:noFill/>
        </p:spPr>
        <p:txBody>
          <a:bodyPr wrap="square" rtlCol="0">
            <a:spAutoFit/>
          </a:bodyPr>
          <a:lstStyle/>
          <a:p>
            <a:r>
              <a:rPr lang="en-US" sz="2400">
                <a:latin typeface="Arial" panose="020B0604020202020204" pitchFamily="34" charset="0"/>
                <a:cs typeface="Arial" panose="020B0604020202020204" pitchFamily="34" charset="0"/>
              </a:rPr>
              <a:t>(5).1. Website inbound marketing</a:t>
            </a:r>
            <a:endParaRPr lang="vi-VN" sz="2400">
              <a:latin typeface="Arial" panose="020B0604020202020204" pitchFamily="34" charset="0"/>
              <a:cs typeface="Arial" panose="020B0604020202020204" pitchFamily="34" charset="0"/>
            </a:endParaRPr>
          </a:p>
        </p:txBody>
      </p:sp>
      <p:pic>
        <p:nvPicPr>
          <p:cNvPr id="6" name="Hình ảnh 5">
            <a:extLst>
              <a:ext uri="{FF2B5EF4-FFF2-40B4-BE49-F238E27FC236}">
                <a16:creationId xmlns:a16="http://schemas.microsoft.com/office/drawing/2014/main" id="{FEF2EDA6-2614-4F94-BEBD-2C3E83BFB1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0158" y="1634063"/>
            <a:ext cx="7158790" cy="4884889"/>
          </a:xfrm>
          <a:prstGeom prst="rect">
            <a:avLst/>
          </a:prstGeom>
        </p:spPr>
      </p:pic>
    </p:spTree>
    <p:extLst>
      <p:ext uri="{BB962C8B-B14F-4D97-AF65-F5344CB8AC3E}">
        <p14:creationId xmlns:p14="http://schemas.microsoft.com/office/powerpoint/2010/main" val="4283663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EAD13424-52A4-43B4-9622-347D914FF7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566" y="610633"/>
            <a:ext cx="10912868" cy="5636733"/>
          </a:xfrm>
          <a:prstGeom prst="rect">
            <a:avLst/>
          </a:prstGeom>
        </p:spPr>
      </p:pic>
    </p:spTree>
    <p:extLst>
      <p:ext uri="{BB962C8B-B14F-4D97-AF65-F5344CB8AC3E}">
        <p14:creationId xmlns:p14="http://schemas.microsoft.com/office/powerpoint/2010/main" val="1530439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descr="Ảnh có chứa văn bản, người, ảnh chụp màn hình&#10;&#10;Mô tả được tạo tự động">
            <a:extLst>
              <a:ext uri="{FF2B5EF4-FFF2-40B4-BE49-F238E27FC236}">
                <a16:creationId xmlns:a16="http://schemas.microsoft.com/office/drawing/2014/main" id="{EBFCC9CF-8D17-4782-A285-6E9058ADA8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2496" y="626724"/>
            <a:ext cx="8233937" cy="5974422"/>
          </a:xfrm>
          <a:prstGeom prst="rect">
            <a:avLst/>
          </a:prstGeom>
        </p:spPr>
      </p:pic>
    </p:spTree>
    <p:extLst>
      <p:ext uri="{BB962C8B-B14F-4D97-AF65-F5344CB8AC3E}">
        <p14:creationId xmlns:p14="http://schemas.microsoft.com/office/powerpoint/2010/main" val="2170140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3">
            <a:extLst>
              <a:ext uri="{FF2B5EF4-FFF2-40B4-BE49-F238E27FC236}">
                <a16:creationId xmlns:a16="http://schemas.microsoft.com/office/drawing/2014/main" id="{E131CB9A-C177-41FE-8588-DFA0BE3ECF50}"/>
              </a:ext>
            </a:extLst>
          </p:cNvPr>
          <p:cNvSpPr txBox="1"/>
          <p:nvPr/>
        </p:nvSpPr>
        <p:spPr>
          <a:xfrm>
            <a:off x="421241" y="369869"/>
            <a:ext cx="3924728" cy="461665"/>
          </a:xfrm>
          <a:prstGeom prst="rect">
            <a:avLst/>
          </a:prstGeom>
          <a:noFill/>
        </p:spPr>
        <p:txBody>
          <a:bodyPr wrap="square" rtlCol="0">
            <a:spAutoFit/>
          </a:bodyPr>
          <a:lstStyle/>
          <a:p>
            <a:r>
              <a:rPr lang="en-US" sz="2400">
                <a:latin typeface="Arial" panose="020B0604020202020204" pitchFamily="34" charset="0"/>
                <a:cs typeface="Arial" panose="020B0604020202020204" pitchFamily="34" charset="0"/>
              </a:rPr>
              <a:t>(5). 2. Fanpage và Group</a:t>
            </a:r>
            <a:endParaRPr lang="vi-VN" sz="2400">
              <a:latin typeface="Arial" panose="020B0604020202020204" pitchFamily="34" charset="0"/>
              <a:cs typeface="Arial" panose="020B0604020202020204" pitchFamily="34" charset="0"/>
            </a:endParaRPr>
          </a:p>
        </p:txBody>
      </p:sp>
      <p:pic>
        <p:nvPicPr>
          <p:cNvPr id="8" name="Hình ảnh 7" descr="Ảnh có chứa văn bản&#10;&#10;Mô tả được tạo tự động">
            <a:extLst>
              <a:ext uri="{FF2B5EF4-FFF2-40B4-BE49-F238E27FC236}">
                <a16:creationId xmlns:a16="http://schemas.microsoft.com/office/drawing/2014/main" id="{8ABC6DA3-4A45-484D-9349-B6265F4244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3372" y="270994"/>
            <a:ext cx="6637105" cy="3158006"/>
          </a:xfrm>
          <a:prstGeom prst="rect">
            <a:avLst/>
          </a:prstGeom>
        </p:spPr>
      </p:pic>
      <p:pic>
        <p:nvPicPr>
          <p:cNvPr id="10" name="Hình ảnh 9" descr="Ảnh có chứa văn bản&#10;&#10;Mô tả được tạo tự động">
            <a:extLst>
              <a:ext uri="{FF2B5EF4-FFF2-40B4-BE49-F238E27FC236}">
                <a16:creationId xmlns:a16="http://schemas.microsoft.com/office/drawing/2014/main" id="{137512B5-846E-412B-91BB-E6C5715AD2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151" y="3634286"/>
            <a:ext cx="6770670" cy="3061896"/>
          </a:xfrm>
          <a:prstGeom prst="rect">
            <a:avLst/>
          </a:prstGeom>
        </p:spPr>
      </p:pic>
    </p:spTree>
    <p:extLst>
      <p:ext uri="{BB962C8B-B14F-4D97-AF65-F5344CB8AC3E}">
        <p14:creationId xmlns:p14="http://schemas.microsoft.com/office/powerpoint/2010/main" val="1830253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3">
            <a:extLst>
              <a:ext uri="{FF2B5EF4-FFF2-40B4-BE49-F238E27FC236}">
                <a16:creationId xmlns:a16="http://schemas.microsoft.com/office/drawing/2014/main" id="{E131CB9A-C177-41FE-8588-DFA0BE3ECF50}"/>
              </a:ext>
            </a:extLst>
          </p:cNvPr>
          <p:cNvSpPr txBox="1"/>
          <p:nvPr/>
        </p:nvSpPr>
        <p:spPr>
          <a:xfrm>
            <a:off x="798815" y="359595"/>
            <a:ext cx="2524018" cy="461665"/>
          </a:xfrm>
          <a:prstGeom prst="rect">
            <a:avLst/>
          </a:prstGeom>
          <a:noFill/>
        </p:spPr>
        <p:txBody>
          <a:bodyPr wrap="square" rtlCol="0">
            <a:spAutoFit/>
          </a:bodyPr>
          <a:lstStyle/>
          <a:p>
            <a:r>
              <a:rPr lang="en-US" sz="2400">
                <a:latin typeface="Arial" panose="020B0604020202020204" pitchFamily="34" charset="0"/>
                <a:cs typeface="Arial" panose="020B0604020202020204" pitchFamily="34" charset="0"/>
              </a:rPr>
              <a:t>(5). 3. Youtube</a:t>
            </a:r>
            <a:endParaRPr lang="vi-VN" sz="2400">
              <a:latin typeface="Arial" panose="020B0604020202020204" pitchFamily="34" charset="0"/>
              <a:cs typeface="Arial" panose="020B0604020202020204" pitchFamily="34" charset="0"/>
            </a:endParaRPr>
          </a:p>
        </p:txBody>
      </p:sp>
      <p:pic>
        <p:nvPicPr>
          <p:cNvPr id="3" name="Hình ảnh 2">
            <a:extLst>
              <a:ext uri="{FF2B5EF4-FFF2-40B4-BE49-F238E27FC236}">
                <a16:creationId xmlns:a16="http://schemas.microsoft.com/office/drawing/2014/main" id="{B5B0CDEB-1484-409F-BBA9-0505DFC698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815" y="963220"/>
            <a:ext cx="10594369" cy="4931559"/>
          </a:xfrm>
          <a:prstGeom prst="rect">
            <a:avLst/>
          </a:prstGeom>
        </p:spPr>
      </p:pic>
    </p:spTree>
    <p:extLst>
      <p:ext uri="{BB962C8B-B14F-4D97-AF65-F5344CB8AC3E}">
        <p14:creationId xmlns:p14="http://schemas.microsoft.com/office/powerpoint/2010/main" val="2445002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E6AA610-8AF4-4350-958F-B3F14009BC74}"/>
              </a:ext>
            </a:extLst>
          </p:cNvPr>
          <p:cNvSpPr>
            <a:spLocks noGrp="1"/>
          </p:cNvSpPr>
          <p:nvPr>
            <p:ph type="title"/>
          </p:nvPr>
        </p:nvSpPr>
        <p:spPr>
          <a:xfrm>
            <a:off x="409253" y="241834"/>
            <a:ext cx="11373492" cy="703387"/>
          </a:xfrm>
        </p:spPr>
        <p:txBody>
          <a:bodyPr>
            <a:noAutofit/>
          </a:bodyPr>
          <a:lstStyle/>
          <a:p>
            <a:r>
              <a:rPr lang="en-US" sz="2400">
                <a:latin typeface="Arial" panose="020B0604020202020204" pitchFamily="34" charset="0"/>
                <a:cs typeface="Arial" panose="020B0604020202020204" pitchFamily="34" charset="0"/>
              </a:rPr>
              <a:t>(6)</a:t>
            </a:r>
            <a:r>
              <a:rPr lang="en-US" sz="4000" b="1">
                <a:latin typeface="Arial" panose="020B0604020202020204" pitchFamily="34" charset="0"/>
                <a:cs typeface="Arial" panose="020B0604020202020204" pitchFamily="34" charset="0"/>
              </a:rPr>
              <a:t>N. Những thông số Google Search Console</a:t>
            </a:r>
            <a:endParaRPr lang="vi-VN" sz="4000" b="1">
              <a:latin typeface="Arial" panose="020B0604020202020204" pitchFamily="34" charset="0"/>
              <a:cs typeface="Arial" panose="020B0604020202020204" pitchFamily="34" charset="0"/>
            </a:endParaRPr>
          </a:p>
        </p:txBody>
      </p:sp>
      <p:pic>
        <p:nvPicPr>
          <p:cNvPr id="5" name="Hình ảnh 4">
            <a:extLst>
              <a:ext uri="{FF2B5EF4-FFF2-40B4-BE49-F238E27FC236}">
                <a16:creationId xmlns:a16="http://schemas.microsoft.com/office/drawing/2014/main" id="{B8741943-3F46-45CB-8712-29A7AFFEF2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9375" y="1387011"/>
            <a:ext cx="9653249" cy="5044219"/>
          </a:xfrm>
          <a:prstGeom prst="rect">
            <a:avLst/>
          </a:prstGeom>
        </p:spPr>
      </p:pic>
    </p:spTree>
    <p:extLst>
      <p:ext uri="{BB962C8B-B14F-4D97-AF65-F5344CB8AC3E}">
        <p14:creationId xmlns:p14="http://schemas.microsoft.com/office/powerpoint/2010/main" val="2013239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5E4D9EC-D71B-43F6-9CA1-F98C43974DC1}"/>
              </a:ext>
            </a:extLst>
          </p:cNvPr>
          <p:cNvSpPr>
            <a:spLocks noGrp="1"/>
          </p:cNvSpPr>
          <p:nvPr>
            <p:ph type="title"/>
          </p:nvPr>
        </p:nvSpPr>
        <p:spPr>
          <a:xfrm>
            <a:off x="976045" y="380840"/>
            <a:ext cx="10644027" cy="672565"/>
          </a:xfrm>
        </p:spPr>
        <p:txBody>
          <a:bodyPr>
            <a:normAutofit fontScale="90000"/>
          </a:bodyPr>
          <a:lstStyle/>
          <a:p>
            <a:r>
              <a:rPr lang="en-US" sz="2700">
                <a:latin typeface="Arial" panose="020B0604020202020204" pitchFamily="34" charset="0"/>
                <a:cs typeface="Arial" panose="020B0604020202020204" pitchFamily="34" charset="0"/>
              </a:rPr>
              <a:t>(7)</a:t>
            </a:r>
            <a:r>
              <a:rPr lang="en-US" sz="4000" b="1">
                <a:latin typeface="Arial" panose="020B0604020202020204" pitchFamily="34" charset="0"/>
                <a:cs typeface="Arial" panose="020B0604020202020204" pitchFamily="34" charset="0"/>
              </a:rPr>
              <a:t>E. Ép mình vào mục tiêu tăng Organic Traffic</a:t>
            </a:r>
            <a:endParaRPr lang="vi-VN" sz="4000" b="1">
              <a:latin typeface="Arial" panose="020B0604020202020204" pitchFamily="34" charset="0"/>
              <a:cs typeface="Arial" panose="020B0604020202020204" pitchFamily="34" charset="0"/>
            </a:endParaRPr>
          </a:p>
        </p:txBody>
      </p:sp>
      <p:pic>
        <p:nvPicPr>
          <p:cNvPr id="5" name="Hình ảnh 4" descr="Ảnh có chứa bàn&#10;&#10;Mô tả được tạo tự động">
            <a:extLst>
              <a:ext uri="{FF2B5EF4-FFF2-40B4-BE49-F238E27FC236}">
                <a16:creationId xmlns:a16="http://schemas.microsoft.com/office/drawing/2014/main" id="{04E1D146-4CEA-4D8A-99B6-018AFE719B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409" y="1417363"/>
            <a:ext cx="11165227" cy="5059797"/>
          </a:xfrm>
          <a:prstGeom prst="rect">
            <a:avLst/>
          </a:prstGeom>
        </p:spPr>
      </p:pic>
    </p:spTree>
    <p:extLst>
      <p:ext uri="{BB962C8B-B14F-4D97-AF65-F5344CB8AC3E}">
        <p14:creationId xmlns:p14="http://schemas.microsoft.com/office/powerpoint/2010/main" val="2802800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Empty speech bubbles">
            <a:extLst>
              <a:ext uri="{FF2B5EF4-FFF2-40B4-BE49-F238E27FC236}">
                <a16:creationId xmlns:a16="http://schemas.microsoft.com/office/drawing/2014/main" id="{66CBD36F-511E-46D4-8B66-41DF3227AD4B}"/>
              </a:ext>
            </a:extLst>
          </p:cNvPr>
          <p:cNvPicPr>
            <a:picLocks noChangeAspect="1"/>
          </p:cNvPicPr>
          <p:nvPr/>
        </p:nvPicPr>
        <p:blipFill rotWithShape="1">
          <a:blip r:embed="rId2">
            <a:alphaModFix amt="50000"/>
          </a:blip>
          <a:srcRect t="5516" b="10215"/>
          <a:stretch/>
        </p:blipFill>
        <p:spPr>
          <a:xfrm>
            <a:off x="20" y="1"/>
            <a:ext cx="12191980" cy="6857999"/>
          </a:xfrm>
          <a:prstGeom prst="rect">
            <a:avLst/>
          </a:prstGeom>
        </p:spPr>
      </p:pic>
      <p:sp>
        <p:nvSpPr>
          <p:cNvPr id="2" name="Tiêu đề 1">
            <a:extLst>
              <a:ext uri="{FF2B5EF4-FFF2-40B4-BE49-F238E27FC236}">
                <a16:creationId xmlns:a16="http://schemas.microsoft.com/office/drawing/2014/main" id="{0D587C99-03C9-4E5F-86B6-D6029F3CC496}"/>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latin typeface="Arial" panose="020B0604020202020204" pitchFamily="34" charset="0"/>
                <a:cs typeface="Arial" panose="020B0604020202020204" pitchFamily="34" charset="0"/>
              </a:rPr>
              <a:t>KHI CHÚNG TA CÓ </a:t>
            </a:r>
            <a:r>
              <a:rPr lang="en-US" sz="6000">
                <a:solidFill>
                  <a:srgbClr val="FFFFFF"/>
                </a:solidFill>
                <a:highlight>
                  <a:srgbClr val="FF0000"/>
                </a:highlight>
                <a:latin typeface="Arial" panose="020B0604020202020204" pitchFamily="34" charset="0"/>
                <a:cs typeface="Arial" panose="020B0604020202020204" pitchFamily="34" charset="0"/>
              </a:rPr>
              <a:t>TƯ DUY ĐÚNG ĐẮN</a:t>
            </a:r>
            <a:r>
              <a:rPr lang="en-US" sz="6000">
                <a:solidFill>
                  <a:srgbClr val="FFFFFF"/>
                </a:solidFill>
                <a:latin typeface="Arial" panose="020B0604020202020204" pitchFamily="34" charset="0"/>
                <a:cs typeface="Arial" panose="020B0604020202020204" pitchFamily="34" charset="0"/>
              </a:rPr>
              <a:t>, ĐÃ CỐ GẮNG HẾT MÌNH</a:t>
            </a:r>
          </a:p>
        </p:txBody>
      </p:sp>
      <p:sp>
        <p:nvSpPr>
          <p:cNvPr id="3" name="Chỗ dành sẵn cho Nội dung 2">
            <a:extLst>
              <a:ext uri="{FF2B5EF4-FFF2-40B4-BE49-F238E27FC236}">
                <a16:creationId xmlns:a16="http://schemas.microsoft.com/office/drawing/2014/main" id="{648ED902-5B3E-492A-9DE0-01B1AD5EC703}"/>
              </a:ext>
            </a:extLst>
          </p:cNvPr>
          <p:cNvSpPr>
            <a:spLocks noGrp="1"/>
          </p:cNvSpPr>
          <p:nvPr>
            <p:ph idx="1"/>
          </p:nvPr>
        </p:nvSpPr>
        <p:spPr>
          <a:xfrm>
            <a:off x="1524000" y="4159405"/>
            <a:ext cx="9144000" cy="556434"/>
          </a:xfrm>
        </p:spPr>
        <p:txBody>
          <a:bodyPr vert="horz" lIns="91440" tIns="45720" rIns="91440" bIns="45720" rtlCol="0">
            <a:normAutofit/>
          </a:bodyPr>
          <a:lstStyle/>
          <a:p>
            <a:pPr marL="0" indent="0" algn="ctr">
              <a:buNone/>
            </a:pPr>
            <a:r>
              <a:rPr lang="en-US" sz="2400" i="1">
                <a:solidFill>
                  <a:srgbClr val="FFFFFF"/>
                </a:solidFill>
                <a:latin typeface="Arial" panose="020B0604020202020204" pitchFamily="34" charset="0"/>
                <a:cs typeface="Arial" panose="020B0604020202020204" pitchFamily="34" charset="0"/>
              </a:rPr>
              <a:t>Thì thắng thua chả còn quan trọng nữa</a:t>
            </a:r>
          </a:p>
        </p:txBody>
      </p:sp>
    </p:spTree>
    <p:extLst>
      <p:ext uri="{BB962C8B-B14F-4D97-AF65-F5344CB8AC3E}">
        <p14:creationId xmlns:p14="http://schemas.microsoft.com/office/powerpoint/2010/main" val="335327239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431</TotalTime>
  <Words>623</Words>
  <Application>Microsoft Office PowerPoint</Application>
  <PresentationFormat>Màn hình rộng</PresentationFormat>
  <Paragraphs>37</Paragraphs>
  <Slides>25</Slides>
  <Notes>0</Notes>
  <HiddenSlides>0</HiddenSlides>
  <MMClips>0</MMClips>
  <ScaleCrop>false</ScaleCrop>
  <HeadingPairs>
    <vt:vector size="6" baseType="variant">
      <vt:variant>
        <vt:lpstr>Phông được Dùng</vt:lpstr>
      </vt:variant>
      <vt:variant>
        <vt:i4>3</vt:i4>
      </vt:variant>
      <vt:variant>
        <vt:lpstr>Chủ đề</vt:lpstr>
      </vt:variant>
      <vt:variant>
        <vt:i4>1</vt:i4>
      </vt:variant>
      <vt:variant>
        <vt:lpstr>Tiêu đề Bản chiếu</vt:lpstr>
      </vt:variant>
      <vt:variant>
        <vt:i4>25</vt:i4>
      </vt:variant>
    </vt:vector>
  </HeadingPairs>
  <TitlesOfParts>
    <vt:vector size="29" baseType="lpstr">
      <vt:lpstr>Arial</vt:lpstr>
      <vt:lpstr>Calibri</vt:lpstr>
      <vt:lpstr>Times New Roman</vt:lpstr>
      <vt:lpstr>Chủ đề Office</vt:lpstr>
      <vt:lpstr>Xu hướng SEO mùa dịch &amp; các lỗi hay mắc phải khi triển khai</vt:lpstr>
      <vt:lpstr>VACCINE</vt:lpstr>
      <vt:lpstr>(1)V. Viết content GIÁ TRỊ mở rộng</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(2)A. Ảnh &amp; Video chăm chút</vt:lpstr>
      <vt:lpstr>Bản trình bày PowerPoint</vt:lpstr>
      <vt:lpstr>Bản trình bày PowerPoint</vt:lpstr>
      <vt:lpstr>(3)C. Cập nhật lại các trang cũ đã có Top</vt:lpstr>
      <vt:lpstr>(4)C. Chỉnh sửa lại giao diện thiết kế</vt:lpstr>
      <vt:lpstr>Bản trình bày PowerPoint</vt:lpstr>
      <vt:lpstr>(5)I. Inbound marketing phụ trợ cho SEO</vt:lpstr>
      <vt:lpstr>Bản trình bày PowerPoint</vt:lpstr>
      <vt:lpstr>Bản trình bày PowerPoint</vt:lpstr>
      <vt:lpstr>Bản trình bày PowerPoint</vt:lpstr>
      <vt:lpstr>Bản trình bày PowerPoint</vt:lpstr>
      <vt:lpstr>(6)N. Những thông số Google Search Console</vt:lpstr>
      <vt:lpstr>(7)E. Ép mình vào mục tiêu tăng Organic Traffic</vt:lpstr>
      <vt:lpstr>KHI CHÚNG TA CÓ TƯ DUY ĐÚNG ĐẮN, ĐÃ CỐ GẮNG HẾT MÌNH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XU HƯỚNG SEO MÙA DỊCH &amp; CÁC LỖI HAY MẮC PHẢI KHI TRIỂN KHAI</dc:title>
  <dc:creator>Sang Le</dc:creator>
  <cp:lastModifiedBy>Sang Le</cp:lastModifiedBy>
  <cp:revision>96</cp:revision>
  <dcterms:created xsi:type="dcterms:W3CDTF">2021-09-17T03:36:33Z</dcterms:created>
  <dcterms:modified xsi:type="dcterms:W3CDTF">2021-09-18T03:56:35Z</dcterms:modified>
</cp:coreProperties>
</file>